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7" r:id="rId4"/>
    <p:sldId id="270" r:id="rId5"/>
    <p:sldId id="269" r:id="rId6"/>
    <p:sldId id="278" r:id="rId7"/>
    <p:sldId id="271" r:id="rId8"/>
    <p:sldId id="273" r:id="rId9"/>
    <p:sldId id="264" r:id="rId10"/>
    <p:sldId id="279" r:id="rId11"/>
    <p:sldId id="292" r:id="rId12"/>
    <p:sldId id="287" r:id="rId13"/>
    <p:sldId id="265" r:id="rId14"/>
    <p:sldId id="293" r:id="rId15"/>
    <p:sldId id="280" r:id="rId16"/>
    <p:sldId id="281" r:id="rId17"/>
    <p:sldId id="294" r:id="rId18"/>
    <p:sldId id="295" r:id="rId19"/>
    <p:sldId id="289" r:id="rId20"/>
    <p:sldId id="266" r:id="rId21"/>
    <p:sldId id="290" r:id="rId22"/>
    <p:sldId id="291" r:id="rId23"/>
    <p:sldId id="296" r:id="rId24"/>
    <p:sldId id="288" r:id="rId25"/>
    <p:sldId id="267" r:id="rId26"/>
    <p:sldId id="274" r:id="rId27"/>
    <p:sldId id="272" r:id="rId28"/>
    <p:sldId id="276" r:id="rId29"/>
    <p:sldId id="275" r:id="rId30"/>
    <p:sldId id="268" r:id="rId31"/>
  </p:sldIdLst>
  <p:sldSz cx="9906000" cy="6858000" type="A4"/>
  <p:notesSz cx="6858000" cy="9144000"/>
  <p:defaultTextStyle>
    <a:defPPr>
      <a:defRPr lang="en-US"/>
    </a:defPPr>
    <a:lvl1pPr marL="0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1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4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98" autoAdjust="0"/>
  </p:normalViewPr>
  <p:slideViewPr>
    <p:cSldViewPr snapToGrid="0" snapToObjects="1">
      <p:cViewPr varScale="1">
        <p:scale>
          <a:sx n="129" d="100"/>
          <a:sy n="129" d="100"/>
        </p:scale>
        <p:origin x="834" y="12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39"/>
            <a:ext cx="652145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5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6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6002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6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6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6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7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2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8" indent="0">
              <a:buNone/>
              <a:defRPr sz="900"/>
            </a:lvl6pPr>
            <a:lvl7pPr marL="2742861" indent="0">
              <a:buNone/>
              <a:defRPr sz="900"/>
            </a:lvl7pPr>
            <a:lvl8pPr marL="3200004" indent="0">
              <a:buNone/>
              <a:defRPr sz="900"/>
            </a:lvl8pPr>
            <a:lvl9pPr marL="3657148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3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4" indent="0">
              <a:buNone/>
              <a:defRPr sz="2800"/>
            </a:lvl2pPr>
            <a:lvl3pPr marL="914287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8" indent="0">
              <a:buNone/>
              <a:defRPr sz="2000"/>
            </a:lvl6pPr>
            <a:lvl7pPr marL="2742861" indent="0">
              <a:buNone/>
              <a:defRPr sz="2000"/>
            </a:lvl7pPr>
            <a:lvl8pPr marL="3200004" indent="0">
              <a:buNone/>
              <a:defRPr sz="2000"/>
            </a:lvl8pPr>
            <a:lvl9pPr marL="3657148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8" indent="0">
              <a:buNone/>
              <a:defRPr sz="900"/>
            </a:lvl6pPr>
            <a:lvl7pPr marL="2742861" indent="0">
              <a:buNone/>
              <a:defRPr sz="900"/>
            </a:lvl7pPr>
            <a:lvl8pPr marL="3200004" indent="0">
              <a:buNone/>
              <a:defRPr sz="900"/>
            </a:lvl8pPr>
            <a:lvl9pPr marL="3657148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1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1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0AE73-5069-0E43-AD48-EA0F2D7BA959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FA3A-3147-EF42-81BA-1D1729C1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3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8" indent="-285714" algn="l" defTabSz="45714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4571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2" indent="-228572" algn="l" defTabSz="45714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6" indent="-228572" algn="l" defTabSz="45714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9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2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6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0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81" y="3752662"/>
            <a:ext cx="752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j-lt"/>
                <a:cs typeface="Arial"/>
              </a:rPr>
              <a:t>DOSTAVBA SPORTOVNĚ REKREAČNÍHO AREÁLU PETYNKA PRAHA 6</a:t>
            </a:r>
            <a:endParaRPr lang="en-US" b="1" dirty="0">
              <a:latin typeface="+mj-lt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1479" y="4543848"/>
            <a:ext cx="683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  <a:cs typeface="Arial"/>
              </a:rPr>
              <a:t>ZMĚNA 2024</a:t>
            </a:r>
            <a:endParaRPr lang="en-US" dirty="0">
              <a:latin typeface="+mj-lt"/>
              <a:cs typeface="Arial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3" b="27593"/>
          <a:stretch/>
        </p:blipFill>
        <p:spPr>
          <a:xfrm>
            <a:off x="2350799" y="779317"/>
            <a:ext cx="5410200" cy="2639291"/>
          </a:xfrm>
          <a:prstGeom prst="rect">
            <a:avLst/>
          </a:prstGeom>
        </p:spPr>
      </p:pic>
      <p:pic>
        <p:nvPicPr>
          <p:cNvPr id="9" name="Picture 2" descr="http://www.dostavbapetynky.cz/templates/petynkacl/images/foo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0" y="6118804"/>
            <a:ext cx="9144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287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67F35C-AB92-EE3F-48F3-8124294476F0}"/>
              </a:ext>
            </a:extLst>
          </p:cNvPr>
          <p:cNvSpPr/>
          <p:nvPr/>
        </p:nvSpPr>
        <p:spPr>
          <a:xfrm>
            <a:off x="0" y="1193850"/>
            <a:ext cx="9906000" cy="5664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91F07567-2B08-0530-E56F-E376451BFDC5}"/>
              </a:ext>
            </a:extLst>
          </p:cNvPr>
          <p:cNvSpPr txBox="1"/>
          <p:nvPr/>
        </p:nvSpPr>
        <p:spPr>
          <a:xfrm>
            <a:off x="1270000" y="268551"/>
            <a:ext cx="736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  <a:t>PŮDORYS 1.PP </a:t>
            </a:r>
            <a:b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</a:br>
            <a: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  <a:t>– SAUNY A TECHN.ZÁZEMÍ</a:t>
            </a:r>
            <a:endParaRPr lang="en-US" sz="2400" b="1" dirty="0"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57A8807-A07D-10E5-7468-ED32EF8C0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28810"/>
            <a:ext cx="9810750" cy="574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6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dostavbapetynky.cz/templates/petynkacl/images/foo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0" y="6118804"/>
            <a:ext cx="9144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31360D2-B9B6-BA4B-899B-8327BD58D5F6}"/>
              </a:ext>
            </a:extLst>
          </p:cNvPr>
          <p:cNvSpPr txBox="1"/>
          <p:nvPr/>
        </p:nvSpPr>
        <p:spPr>
          <a:xfrm>
            <a:off x="4004295" y="3183203"/>
            <a:ext cx="2974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INTERIER</a:t>
            </a:r>
          </a:p>
          <a:p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rPr>
              <a:t>ZÁVODNÍ BAZÉN 25m</a:t>
            </a:r>
          </a:p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rPr>
              <a:t>REKREAČNÍ BAZÉN </a:t>
            </a:r>
          </a:p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rPr>
              <a:t>DĚTSKÝ BAZÉN </a:t>
            </a:r>
          </a:p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rPr>
              <a:t>SAUNOVÝ SVĚT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51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F55C9B1-FBF5-35CF-B4CE-72C55282A43D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9CE9B611-33D9-0112-5A2C-34FD56FF6A0C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4B378C1-078A-C836-ADC8-FA9A85D8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5875"/>
            <a:ext cx="9906000" cy="557212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27B7CC44-0E3D-CBAB-D9C8-C31D5DD0B4D4}"/>
              </a:ext>
            </a:extLst>
          </p:cNvPr>
          <p:cNvSpPr/>
          <p:nvPr/>
        </p:nvSpPr>
        <p:spPr>
          <a:xfrm>
            <a:off x="5829300" y="1349310"/>
            <a:ext cx="3581400" cy="4108515"/>
          </a:xfrm>
          <a:custGeom>
            <a:avLst/>
            <a:gdLst>
              <a:gd name="connsiteX0" fmla="*/ 0 w 3581400"/>
              <a:gd name="connsiteY0" fmla="*/ 0 h 4108515"/>
              <a:gd name="connsiteX1" fmla="*/ 525272 w 3581400"/>
              <a:gd name="connsiteY1" fmla="*/ 0 h 4108515"/>
              <a:gd name="connsiteX2" fmla="*/ 1157986 w 3581400"/>
              <a:gd name="connsiteY2" fmla="*/ 0 h 4108515"/>
              <a:gd name="connsiteX3" fmla="*/ 1719072 w 3581400"/>
              <a:gd name="connsiteY3" fmla="*/ 0 h 4108515"/>
              <a:gd name="connsiteX4" fmla="*/ 2387600 w 3581400"/>
              <a:gd name="connsiteY4" fmla="*/ 0 h 4108515"/>
              <a:gd name="connsiteX5" fmla="*/ 3056128 w 3581400"/>
              <a:gd name="connsiteY5" fmla="*/ 0 h 4108515"/>
              <a:gd name="connsiteX6" fmla="*/ 3581400 w 3581400"/>
              <a:gd name="connsiteY6" fmla="*/ 0 h 4108515"/>
              <a:gd name="connsiteX7" fmla="*/ 3581400 w 3581400"/>
              <a:gd name="connsiteY7" fmla="*/ 586931 h 4108515"/>
              <a:gd name="connsiteX8" fmla="*/ 3581400 w 3581400"/>
              <a:gd name="connsiteY8" fmla="*/ 1214947 h 4108515"/>
              <a:gd name="connsiteX9" fmla="*/ 3581400 w 3581400"/>
              <a:gd name="connsiteY9" fmla="*/ 1678622 h 4108515"/>
              <a:gd name="connsiteX10" fmla="*/ 3581400 w 3581400"/>
              <a:gd name="connsiteY10" fmla="*/ 2265553 h 4108515"/>
              <a:gd name="connsiteX11" fmla="*/ 3581400 w 3581400"/>
              <a:gd name="connsiteY11" fmla="*/ 2811398 h 4108515"/>
              <a:gd name="connsiteX12" fmla="*/ 3581400 w 3581400"/>
              <a:gd name="connsiteY12" fmla="*/ 3398329 h 4108515"/>
              <a:gd name="connsiteX13" fmla="*/ 3581400 w 3581400"/>
              <a:gd name="connsiteY13" fmla="*/ 4108515 h 4108515"/>
              <a:gd name="connsiteX14" fmla="*/ 2912872 w 3581400"/>
              <a:gd name="connsiteY14" fmla="*/ 4108515 h 4108515"/>
              <a:gd name="connsiteX15" fmla="*/ 2387600 w 3581400"/>
              <a:gd name="connsiteY15" fmla="*/ 4108515 h 4108515"/>
              <a:gd name="connsiteX16" fmla="*/ 1719072 w 3581400"/>
              <a:gd name="connsiteY16" fmla="*/ 4108515 h 4108515"/>
              <a:gd name="connsiteX17" fmla="*/ 1050544 w 3581400"/>
              <a:gd name="connsiteY17" fmla="*/ 4108515 h 4108515"/>
              <a:gd name="connsiteX18" fmla="*/ 0 w 3581400"/>
              <a:gd name="connsiteY18" fmla="*/ 4108515 h 4108515"/>
              <a:gd name="connsiteX19" fmla="*/ 0 w 3581400"/>
              <a:gd name="connsiteY19" fmla="*/ 3480499 h 4108515"/>
              <a:gd name="connsiteX20" fmla="*/ 0 w 3581400"/>
              <a:gd name="connsiteY20" fmla="*/ 2852483 h 4108515"/>
              <a:gd name="connsiteX21" fmla="*/ 0 w 3581400"/>
              <a:gd name="connsiteY21" fmla="*/ 2224467 h 4108515"/>
              <a:gd name="connsiteX22" fmla="*/ 0 w 3581400"/>
              <a:gd name="connsiteY22" fmla="*/ 1596452 h 4108515"/>
              <a:gd name="connsiteX23" fmla="*/ 0 w 3581400"/>
              <a:gd name="connsiteY23" fmla="*/ 927351 h 4108515"/>
              <a:gd name="connsiteX24" fmla="*/ 0 w 3581400"/>
              <a:gd name="connsiteY24" fmla="*/ 0 h 410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81400" h="4108515" extrusionOk="0">
                <a:moveTo>
                  <a:pt x="0" y="0"/>
                </a:moveTo>
                <a:cubicBezTo>
                  <a:pt x="257393" y="-53862"/>
                  <a:pt x="279187" y="61720"/>
                  <a:pt x="525272" y="0"/>
                </a:cubicBezTo>
                <a:cubicBezTo>
                  <a:pt x="771357" y="-61720"/>
                  <a:pt x="869330" y="17188"/>
                  <a:pt x="1157986" y="0"/>
                </a:cubicBezTo>
                <a:cubicBezTo>
                  <a:pt x="1446642" y="-17188"/>
                  <a:pt x="1578702" y="18449"/>
                  <a:pt x="1719072" y="0"/>
                </a:cubicBezTo>
                <a:cubicBezTo>
                  <a:pt x="1859442" y="-18449"/>
                  <a:pt x="2076046" y="52506"/>
                  <a:pt x="2387600" y="0"/>
                </a:cubicBezTo>
                <a:cubicBezTo>
                  <a:pt x="2699154" y="-52506"/>
                  <a:pt x="2755415" y="28034"/>
                  <a:pt x="3056128" y="0"/>
                </a:cubicBezTo>
                <a:cubicBezTo>
                  <a:pt x="3356841" y="-28034"/>
                  <a:pt x="3372276" y="41869"/>
                  <a:pt x="3581400" y="0"/>
                </a:cubicBezTo>
                <a:cubicBezTo>
                  <a:pt x="3618579" y="135346"/>
                  <a:pt x="3527472" y="364848"/>
                  <a:pt x="3581400" y="586931"/>
                </a:cubicBezTo>
                <a:cubicBezTo>
                  <a:pt x="3635328" y="809014"/>
                  <a:pt x="3577346" y="1063857"/>
                  <a:pt x="3581400" y="1214947"/>
                </a:cubicBezTo>
                <a:cubicBezTo>
                  <a:pt x="3585454" y="1366037"/>
                  <a:pt x="3573669" y="1571343"/>
                  <a:pt x="3581400" y="1678622"/>
                </a:cubicBezTo>
                <a:cubicBezTo>
                  <a:pt x="3589131" y="1785901"/>
                  <a:pt x="3576405" y="2063217"/>
                  <a:pt x="3581400" y="2265553"/>
                </a:cubicBezTo>
                <a:cubicBezTo>
                  <a:pt x="3586395" y="2467889"/>
                  <a:pt x="3517710" y="2608971"/>
                  <a:pt x="3581400" y="2811398"/>
                </a:cubicBezTo>
                <a:cubicBezTo>
                  <a:pt x="3645090" y="3013825"/>
                  <a:pt x="3534313" y="3238940"/>
                  <a:pt x="3581400" y="3398329"/>
                </a:cubicBezTo>
                <a:cubicBezTo>
                  <a:pt x="3628487" y="3557718"/>
                  <a:pt x="3577580" y="3930771"/>
                  <a:pt x="3581400" y="4108515"/>
                </a:cubicBezTo>
                <a:cubicBezTo>
                  <a:pt x="3411333" y="4182521"/>
                  <a:pt x="3137182" y="4060952"/>
                  <a:pt x="2912872" y="4108515"/>
                </a:cubicBezTo>
                <a:cubicBezTo>
                  <a:pt x="2688562" y="4156078"/>
                  <a:pt x="2640958" y="4100982"/>
                  <a:pt x="2387600" y="4108515"/>
                </a:cubicBezTo>
                <a:cubicBezTo>
                  <a:pt x="2134242" y="4116048"/>
                  <a:pt x="1878318" y="4081642"/>
                  <a:pt x="1719072" y="4108515"/>
                </a:cubicBezTo>
                <a:cubicBezTo>
                  <a:pt x="1559826" y="4135388"/>
                  <a:pt x="1222305" y="4039583"/>
                  <a:pt x="1050544" y="4108515"/>
                </a:cubicBezTo>
                <a:cubicBezTo>
                  <a:pt x="878783" y="4177447"/>
                  <a:pt x="323584" y="4032957"/>
                  <a:pt x="0" y="4108515"/>
                </a:cubicBezTo>
                <a:cubicBezTo>
                  <a:pt x="-38409" y="3893663"/>
                  <a:pt x="19940" y="3784759"/>
                  <a:pt x="0" y="3480499"/>
                </a:cubicBezTo>
                <a:cubicBezTo>
                  <a:pt x="-19940" y="3176239"/>
                  <a:pt x="70474" y="3038256"/>
                  <a:pt x="0" y="2852483"/>
                </a:cubicBezTo>
                <a:cubicBezTo>
                  <a:pt x="-70474" y="2666710"/>
                  <a:pt x="20528" y="2390066"/>
                  <a:pt x="0" y="2224467"/>
                </a:cubicBezTo>
                <a:cubicBezTo>
                  <a:pt x="-20528" y="2058868"/>
                  <a:pt x="45813" y="1879796"/>
                  <a:pt x="0" y="1596452"/>
                </a:cubicBezTo>
                <a:cubicBezTo>
                  <a:pt x="-45813" y="1313109"/>
                  <a:pt x="1080" y="1144645"/>
                  <a:pt x="0" y="927351"/>
                </a:cubicBezTo>
                <a:cubicBezTo>
                  <a:pt x="-1080" y="710057"/>
                  <a:pt x="10153" y="21516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2286343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587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C6101FB-FFD1-D86C-9C4D-44AA964022B2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287CED71-4DE4-7F9F-5C33-5FFA5B5357D1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BB8BE65-4299-5CE5-DCE5-93809BC8F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3382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42774BA-FBB0-5505-754C-4F19656302A6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451593F2-9C4C-54FE-B28D-67E621B3C5D3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6DFD45-BE55-1243-A094-08C8BC827C02}"/>
              </a:ext>
            </a:extLst>
          </p:cNvPr>
          <p:cNvSpPr txBox="1"/>
          <p:nvPr/>
        </p:nvSpPr>
        <p:spPr>
          <a:xfrm>
            <a:off x="505691" y="1180033"/>
            <a:ext cx="889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10 DRAH  - PLAVCI – ŠKOLNÍ PLAVECKÁ VÝUKA – AQUABELY – VODNÍ PÓLO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AD5E73-7C02-5473-1457-211DDB457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506400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08C41AD-AD45-DFAF-8F4F-2F8329A684AF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67591" y="2150918"/>
            <a:ext cx="889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10 DRAH  - PLAVCI – ŠKOLNÍ PLAVECKÁ VÝUKA – AQUABELY – VODNÍ PÓLO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630D793-ACFE-40AB-38D5-91F72C8E3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602107"/>
              </p:ext>
            </p:extLst>
          </p:nvPr>
        </p:nvGraphicFramePr>
        <p:xfrm>
          <a:off x="467591" y="2655251"/>
          <a:ext cx="4743884" cy="3351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8165938" imgH="12831780" progId="Acrobat.Document.DC">
                  <p:embed/>
                </p:oleObj>
              </mc:Choice>
              <mc:Fallback>
                <p:oleObj name="Acrobat Document" r:id="rId6" imgW="18165938" imgH="128317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7591" y="2655251"/>
                        <a:ext cx="4743884" cy="3351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4572EB5E-FE4A-2696-F6DF-0F3451F8A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585" y="2919846"/>
            <a:ext cx="3602181" cy="270163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FDC67791-EB62-5A67-DEF6-6DEE8D52C96E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453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42774BA-FBB0-5505-754C-4F19656302A6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451593F2-9C4C-54FE-B28D-67E621B3C5D3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6DFD45-BE55-1243-A094-08C8BC827C02}"/>
              </a:ext>
            </a:extLst>
          </p:cNvPr>
          <p:cNvSpPr txBox="1"/>
          <p:nvPr/>
        </p:nvSpPr>
        <p:spPr>
          <a:xfrm>
            <a:off x="505691" y="1180033"/>
            <a:ext cx="889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10 DRAH  - PLAVCI – ŠKOLNÍ PLAVECKÁ VÝUKA – AQUABELY – VODNÍ PÓLO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B2089D-1AFE-442F-6C09-1C2C5A9E5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168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0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42774BA-FBB0-5505-754C-4F19656302A6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451593F2-9C4C-54FE-B28D-67E621B3C5D3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6DFD45-BE55-1243-A094-08C8BC827C02}"/>
              </a:ext>
            </a:extLst>
          </p:cNvPr>
          <p:cNvSpPr txBox="1"/>
          <p:nvPr/>
        </p:nvSpPr>
        <p:spPr>
          <a:xfrm>
            <a:off x="505691" y="1180033"/>
            <a:ext cx="889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Z TRIBUNY - NATURAL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DF9710-BFE9-5AEF-AF79-1F8FEDA75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18587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6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42774BA-FBB0-5505-754C-4F19656302A6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451593F2-9C4C-54FE-B28D-67E621B3C5D3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ZÁVODNÍ BAZÉN 25m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6DFD45-BE55-1243-A094-08C8BC827C02}"/>
              </a:ext>
            </a:extLst>
          </p:cNvPr>
          <p:cNvSpPr txBox="1"/>
          <p:nvPr/>
        </p:nvSpPr>
        <p:spPr>
          <a:xfrm>
            <a:off x="505691" y="1180033"/>
            <a:ext cx="889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ZÁZEMÍ SPORTOVCI / ÚLOŽNÉ BOXY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85FD40-AD86-2AF9-0C91-3D593CD9D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066" y="1487750"/>
            <a:ext cx="8082101" cy="45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3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CF55C9B1-FBF5-35CF-B4CE-72C55282A43D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888F44-61ED-4E15-A0E6-4C7F3B572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7312"/>
            <a:ext cx="9906000" cy="557212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CE9B611-33D9-0112-5A2C-34FD56FF6A0C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PŮDORYS 1.NP – REKREAČNÍ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9910A28-9EB1-A7A2-43D3-6CDA2C54A288}"/>
              </a:ext>
            </a:extLst>
          </p:cNvPr>
          <p:cNvSpPr/>
          <p:nvPr/>
        </p:nvSpPr>
        <p:spPr>
          <a:xfrm>
            <a:off x="1868770" y="3667124"/>
            <a:ext cx="3960530" cy="2985079"/>
          </a:xfrm>
          <a:custGeom>
            <a:avLst/>
            <a:gdLst>
              <a:gd name="connsiteX0" fmla="*/ 0 w 3960530"/>
              <a:gd name="connsiteY0" fmla="*/ 0 h 2985079"/>
              <a:gd name="connsiteX1" fmla="*/ 486579 w 3960530"/>
              <a:gd name="connsiteY1" fmla="*/ 0 h 2985079"/>
              <a:gd name="connsiteX2" fmla="*/ 1091975 w 3960530"/>
              <a:gd name="connsiteY2" fmla="*/ 0 h 2985079"/>
              <a:gd name="connsiteX3" fmla="*/ 1618159 w 3960530"/>
              <a:gd name="connsiteY3" fmla="*/ 0 h 2985079"/>
              <a:gd name="connsiteX4" fmla="*/ 2263160 w 3960530"/>
              <a:gd name="connsiteY4" fmla="*/ 0 h 2985079"/>
              <a:gd name="connsiteX5" fmla="*/ 2908161 w 3960530"/>
              <a:gd name="connsiteY5" fmla="*/ 0 h 2985079"/>
              <a:gd name="connsiteX6" fmla="*/ 3960530 w 3960530"/>
              <a:gd name="connsiteY6" fmla="*/ 0 h 2985079"/>
              <a:gd name="connsiteX7" fmla="*/ 3960530 w 3960530"/>
              <a:gd name="connsiteY7" fmla="*/ 597016 h 2985079"/>
              <a:gd name="connsiteX8" fmla="*/ 3960530 w 3960530"/>
              <a:gd name="connsiteY8" fmla="*/ 1223882 h 2985079"/>
              <a:gd name="connsiteX9" fmla="*/ 3960530 w 3960530"/>
              <a:gd name="connsiteY9" fmla="*/ 1731346 h 2985079"/>
              <a:gd name="connsiteX10" fmla="*/ 3960530 w 3960530"/>
              <a:gd name="connsiteY10" fmla="*/ 2328362 h 2985079"/>
              <a:gd name="connsiteX11" fmla="*/ 3960530 w 3960530"/>
              <a:gd name="connsiteY11" fmla="*/ 2985079 h 2985079"/>
              <a:gd name="connsiteX12" fmla="*/ 3394740 w 3960530"/>
              <a:gd name="connsiteY12" fmla="*/ 2985079 h 2985079"/>
              <a:gd name="connsiteX13" fmla="*/ 2947766 w 3960530"/>
              <a:gd name="connsiteY13" fmla="*/ 2985079 h 2985079"/>
              <a:gd name="connsiteX14" fmla="*/ 2421581 w 3960530"/>
              <a:gd name="connsiteY14" fmla="*/ 2985079 h 2985079"/>
              <a:gd name="connsiteX15" fmla="*/ 1935002 w 3960530"/>
              <a:gd name="connsiteY15" fmla="*/ 2985079 h 2985079"/>
              <a:gd name="connsiteX16" fmla="*/ 1290001 w 3960530"/>
              <a:gd name="connsiteY16" fmla="*/ 2985079 h 2985079"/>
              <a:gd name="connsiteX17" fmla="*/ 645001 w 3960530"/>
              <a:gd name="connsiteY17" fmla="*/ 2985079 h 2985079"/>
              <a:gd name="connsiteX18" fmla="*/ 0 w 3960530"/>
              <a:gd name="connsiteY18" fmla="*/ 2985079 h 2985079"/>
              <a:gd name="connsiteX19" fmla="*/ 0 w 3960530"/>
              <a:gd name="connsiteY19" fmla="*/ 2358212 h 2985079"/>
              <a:gd name="connsiteX20" fmla="*/ 0 w 3960530"/>
              <a:gd name="connsiteY20" fmla="*/ 1731346 h 2985079"/>
              <a:gd name="connsiteX21" fmla="*/ 0 w 3960530"/>
              <a:gd name="connsiteY21" fmla="*/ 1104479 h 2985079"/>
              <a:gd name="connsiteX22" fmla="*/ 0 w 3960530"/>
              <a:gd name="connsiteY22" fmla="*/ 0 h 298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60530" h="2985079" extrusionOk="0">
                <a:moveTo>
                  <a:pt x="0" y="0"/>
                </a:moveTo>
                <a:cubicBezTo>
                  <a:pt x="240731" y="-34188"/>
                  <a:pt x="289711" y="26382"/>
                  <a:pt x="486579" y="0"/>
                </a:cubicBezTo>
                <a:cubicBezTo>
                  <a:pt x="683447" y="-26382"/>
                  <a:pt x="946060" y="48094"/>
                  <a:pt x="1091975" y="0"/>
                </a:cubicBezTo>
                <a:cubicBezTo>
                  <a:pt x="1237890" y="-48094"/>
                  <a:pt x="1427413" y="14774"/>
                  <a:pt x="1618159" y="0"/>
                </a:cubicBezTo>
                <a:cubicBezTo>
                  <a:pt x="1808905" y="-14774"/>
                  <a:pt x="1962523" y="64700"/>
                  <a:pt x="2263160" y="0"/>
                </a:cubicBezTo>
                <a:cubicBezTo>
                  <a:pt x="2563797" y="-64700"/>
                  <a:pt x="2701172" y="60541"/>
                  <a:pt x="2908161" y="0"/>
                </a:cubicBezTo>
                <a:cubicBezTo>
                  <a:pt x="3115150" y="-60541"/>
                  <a:pt x="3661186" y="39170"/>
                  <a:pt x="3960530" y="0"/>
                </a:cubicBezTo>
                <a:cubicBezTo>
                  <a:pt x="3992070" y="147566"/>
                  <a:pt x="3898572" y="447014"/>
                  <a:pt x="3960530" y="597016"/>
                </a:cubicBezTo>
                <a:cubicBezTo>
                  <a:pt x="4022488" y="747018"/>
                  <a:pt x="3906163" y="919735"/>
                  <a:pt x="3960530" y="1223882"/>
                </a:cubicBezTo>
                <a:cubicBezTo>
                  <a:pt x="4014897" y="1528029"/>
                  <a:pt x="3903254" y="1620860"/>
                  <a:pt x="3960530" y="1731346"/>
                </a:cubicBezTo>
                <a:cubicBezTo>
                  <a:pt x="4017806" y="1841832"/>
                  <a:pt x="3915569" y="2145896"/>
                  <a:pt x="3960530" y="2328362"/>
                </a:cubicBezTo>
                <a:cubicBezTo>
                  <a:pt x="4005491" y="2510828"/>
                  <a:pt x="3959042" y="2683845"/>
                  <a:pt x="3960530" y="2985079"/>
                </a:cubicBezTo>
                <a:cubicBezTo>
                  <a:pt x="3703771" y="3024654"/>
                  <a:pt x="3673997" y="2979341"/>
                  <a:pt x="3394740" y="2985079"/>
                </a:cubicBezTo>
                <a:cubicBezTo>
                  <a:pt x="3115483" y="2990817"/>
                  <a:pt x="3076126" y="2970550"/>
                  <a:pt x="2947766" y="2985079"/>
                </a:cubicBezTo>
                <a:cubicBezTo>
                  <a:pt x="2819406" y="2999608"/>
                  <a:pt x="2589923" y="2982021"/>
                  <a:pt x="2421581" y="2985079"/>
                </a:cubicBezTo>
                <a:cubicBezTo>
                  <a:pt x="2253240" y="2988137"/>
                  <a:pt x="2036474" y="2963993"/>
                  <a:pt x="1935002" y="2985079"/>
                </a:cubicBezTo>
                <a:cubicBezTo>
                  <a:pt x="1833530" y="3006165"/>
                  <a:pt x="1577905" y="2933861"/>
                  <a:pt x="1290001" y="2985079"/>
                </a:cubicBezTo>
                <a:cubicBezTo>
                  <a:pt x="1002097" y="3036297"/>
                  <a:pt x="872157" y="2955006"/>
                  <a:pt x="645001" y="2985079"/>
                </a:cubicBezTo>
                <a:cubicBezTo>
                  <a:pt x="417845" y="3015152"/>
                  <a:pt x="232428" y="2982705"/>
                  <a:pt x="0" y="2985079"/>
                </a:cubicBezTo>
                <a:cubicBezTo>
                  <a:pt x="-21623" y="2787185"/>
                  <a:pt x="25040" y="2569755"/>
                  <a:pt x="0" y="2358212"/>
                </a:cubicBezTo>
                <a:cubicBezTo>
                  <a:pt x="-25040" y="2146669"/>
                  <a:pt x="30233" y="1872172"/>
                  <a:pt x="0" y="1731346"/>
                </a:cubicBezTo>
                <a:cubicBezTo>
                  <a:pt x="-30233" y="1590520"/>
                  <a:pt x="27838" y="1355733"/>
                  <a:pt x="0" y="1104479"/>
                </a:cubicBezTo>
                <a:cubicBezTo>
                  <a:pt x="-27838" y="853225"/>
                  <a:pt x="73423" y="52709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2286343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139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82A1EE2-1B7B-F469-3E3E-0C0797519AB6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1270000" y="641410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NADHLEDOVÁ PERSPEKTIVA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26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AFDE3BD5-EA54-4707-11D5-F130C76B2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6117"/>
            <a:ext cx="9906000" cy="49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4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FB3E5CE-AF0C-28D5-B6A8-00B04F192B3F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9511F39D-50E1-7EDC-11F2-AE131DA63D08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REKREAČNÍ BAZÉN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D03036D-EAAC-754C-62C5-8C8CF46125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408095"/>
            <a:ext cx="9906000" cy="44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5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9FB3E5CE-AF0C-28D5-B6A8-00B04F192B3F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511F39D-50E1-7EDC-11F2-AE131DA63D08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REKREAČNÍ BAZÉN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4E379C-01F8-831A-31CD-01E1482E6D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423382"/>
            <a:ext cx="9906000" cy="44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83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9FB3E5CE-AF0C-28D5-B6A8-00B04F192B3F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511F39D-50E1-7EDC-11F2-AE131DA63D08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REKREAČNÍ BAZÉN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917EAA-1019-CD93-450C-063F16071D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408095"/>
            <a:ext cx="9906000" cy="44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4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9FB3E5CE-AF0C-28D5-B6A8-00B04F192B3F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511F39D-50E1-7EDC-11F2-AE131DA63D08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REKREAČNÍ BAZÉN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8328BE-0F97-0A4F-FFC9-D63330E79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417806"/>
            <a:ext cx="9906000" cy="449646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60B4E56-4A0F-7061-A288-CEF2A5B7BA18}"/>
              </a:ext>
            </a:extLst>
          </p:cNvPr>
          <p:cNvSpPr txBox="1"/>
          <p:nvPr/>
        </p:nvSpPr>
        <p:spPr>
          <a:xfrm>
            <a:off x="-88900" y="5836961"/>
            <a:ext cx="132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VÍŘIVKY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D6247A0-228D-205C-6EB3-7AAF1FB19AD5}"/>
              </a:ext>
            </a:extLst>
          </p:cNvPr>
          <p:cNvSpPr txBox="1"/>
          <p:nvPr/>
        </p:nvSpPr>
        <p:spPr>
          <a:xfrm>
            <a:off x="8658662" y="1149196"/>
            <a:ext cx="132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SKLUZAVKA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359C240-F271-A952-C48B-5032050657B0}"/>
              </a:ext>
            </a:extLst>
          </p:cNvPr>
          <p:cNvSpPr txBox="1"/>
          <p:nvPr/>
        </p:nvSpPr>
        <p:spPr>
          <a:xfrm>
            <a:off x="-11674" y="1133727"/>
            <a:ext cx="1718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DIVOKÁ ŘEKA</a:t>
            </a:r>
          </a:p>
        </p:txBody>
      </p:sp>
    </p:spTree>
    <p:extLst>
      <p:ext uri="{BB962C8B-B14F-4D97-AF65-F5344CB8AC3E}">
        <p14:creationId xmlns:p14="http://schemas.microsoft.com/office/powerpoint/2010/main" val="2499811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CF55C9B1-FBF5-35CF-B4CE-72C55282A43D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A7AC8E-B0D2-67C7-336E-12D213087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5875"/>
            <a:ext cx="9906000" cy="557212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CE9B611-33D9-0112-5A2C-34FD56FF6A0C}"/>
              </a:ext>
            </a:extLst>
          </p:cNvPr>
          <p:cNvSpPr txBox="1"/>
          <p:nvPr/>
        </p:nvSpPr>
        <p:spPr>
          <a:xfrm>
            <a:off x="1191372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PŮDORYS 1.NP – DĚTSKÝ BAZÉN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27B7CC44-0E3D-CBAB-D9C8-C31D5DD0B4D4}"/>
              </a:ext>
            </a:extLst>
          </p:cNvPr>
          <p:cNvSpPr/>
          <p:nvPr/>
        </p:nvSpPr>
        <p:spPr>
          <a:xfrm>
            <a:off x="3251510" y="1374743"/>
            <a:ext cx="2673040" cy="2130458"/>
          </a:xfrm>
          <a:custGeom>
            <a:avLst/>
            <a:gdLst>
              <a:gd name="connsiteX0" fmla="*/ 0 w 2673040"/>
              <a:gd name="connsiteY0" fmla="*/ 0 h 2130458"/>
              <a:gd name="connsiteX1" fmla="*/ 481147 w 2673040"/>
              <a:gd name="connsiteY1" fmla="*/ 0 h 2130458"/>
              <a:gd name="connsiteX2" fmla="*/ 1042486 w 2673040"/>
              <a:gd name="connsiteY2" fmla="*/ 0 h 2130458"/>
              <a:gd name="connsiteX3" fmla="*/ 1550363 w 2673040"/>
              <a:gd name="connsiteY3" fmla="*/ 0 h 2130458"/>
              <a:gd name="connsiteX4" fmla="*/ 2138432 w 2673040"/>
              <a:gd name="connsiteY4" fmla="*/ 0 h 2130458"/>
              <a:gd name="connsiteX5" fmla="*/ 2673040 w 2673040"/>
              <a:gd name="connsiteY5" fmla="*/ 0 h 2130458"/>
              <a:gd name="connsiteX6" fmla="*/ 2673040 w 2673040"/>
              <a:gd name="connsiteY6" fmla="*/ 553919 h 2130458"/>
              <a:gd name="connsiteX7" fmla="*/ 2673040 w 2673040"/>
              <a:gd name="connsiteY7" fmla="*/ 1086534 h 2130458"/>
              <a:gd name="connsiteX8" fmla="*/ 2673040 w 2673040"/>
              <a:gd name="connsiteY8" fmla="*/ 1640453 h 2130458"/>
              <a:gd name="connsiteX9" fmla="*/ 2673040 w 2673040"/>
              <a:gd name="connsiteY9" fmla="*/ 2130458 h 2130458"/>
              <a:gd name="connsiteX10" fmla="*/ 2138432 w 2673040"/>
              <a:gd name="connsiteY10" fmla="*/ 2130458 h 2130458"/>
              <a:gd name="connsiteX11" fmla="*/ 1577094 w 2673040"/>
              <a:gd name="connsiteY11" fmla="*/ 2130458 h 2130458"/>
              <a:gd name="connsiteX12" fmla="*/ 1042486 w 2673040"/>
              <a:gd name="connsiteY12" fmla="*/ 2130458 h 2130458"/>
              <a:gd name="connsiteX13" fmla="*/ 588069 w 2673040"/>
              <a:gd name="connsiteY13" fmla="*/ 2130458 h 2130458"/>
              <a:gd name="connsiteX14" fmla="*/ 0 w 2673040"/>
              <a:gd name="connsiteY14" fmla="*/ 2130458 h 2130458"/>
              <a:gd name="connsiteX15" fmla="*/ 0 w 2673040"/>
              <a:gd name="connsiteY15" fmla="*/ 1640453 h 2130458"/>
              <a:gd name="connsiteX16" fmla="*/ 0 w 2673040"/>
              <a:gd name="connsiteY16" fmla="*/ 1086534 h 2130458"/>
              <a:gd name="connsiteX17" fmla="*/ 0 w 2673040"/>
              <a:gd name="connsiteY17" fmla="*/ 596528 h 2130458"/>
              <a:gd name="connsiteX18" fmla="*/ 0 w 2673040"/>
              <a:gd name="connsiteY18" fmla="*/ 0 h 213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73040" h="2130458" extrusionOk="0">
                <a:moveTo>
                  <a:pt x="0" y="0"/>
                </a:moveTo>
                <a:cubicBezTo>
                  <a:pt x="187299" y="-15073"/>
                  <a:pt x="364698" y="30308"/>
                  <a:pt x="481147" y="0"/>
                </a:cubicBezTo>
                <a:cubicBezTo>
                  <a:pt x="597596" y="-30308"/>
                  <a:pt x="913337" y="48646"/>
                  <a:pt x="1042486" y="0"/>
                </a:cubicBezTo>
                <a:cubicBezTo>
                  <a:pt x="1171635" y="-48646"/>
                  <a:pt x="1386779" y="58742"/>
                  <a:pt x="1550363" y="0"/>
                </a:cubicBezTo>
                <a:cubicBezTo>
                  <a:pt x="1713947" y="-58742"/>
                  <a:pt x="1926701" y="23108"/>
                  <a:pt x="2138432" y="0"/>
                </a:cubicBezTo>
                <a:cubicBezTo>
                  <a:pt x="2350163" y="-23108"/>
                  <a:pt x="2437570" y="45239"/>
                  <a:pt x="2673040" y="0"/>
                </a:cubicBezTo>
                <a:cubicBezTo>
                  <a:pt x="2702042" y="123516"/>
                  <a:pt x="2651004" y="405534"/>
                  <a:pt x="2673040" y="553919"/>
                </a:cubicBezTo>
                <a:cubicBezTo>
                  <a:pt x="2695076" y="702304"/>
                  <a:pt x="2628685" y="955878"/>
                  <a:pt x="2673040" y="1086534"/>
                </a:cubicBezTo>
                <a:cubicBezTo>
                  <a:pt x="2717395" y="1217191"/>
                  <a:pt x="2628162" y="1390768"/>
                  <a:pt x="2673040" y="1640453"/>
                </a:cubicBezTo>
                <a:cubicBezTo>
                  <a:pt x="2717918" y="1890138"/>
                  <a:pt x="2618394" y="1952193"/>
                  <a:pt x="2673040" y="2130458"/>
                </a:cubicBezTo>
                <a:cubicBezTo>
                  <a:pt x="2477905" y="2190538"/>
                  <a:pt x="2251377" y="2129867"/>
                  <a:pt x="2138432" y="2130458"/>
                </a:cubicBezTo>
                <a:cubicBezTo>
                  <a:pt x="2025487" y="2131049"/>
                  <a:pt x="1784809" y="2109355"/>
                  <a:pt x="1577094" y="2130458"/>
                </a:cubicBezTo>
                <a:cubicBezTo>
                  <a:pt x="1369379" y="2151561"/>
                  <a:pt x="1224153" y="2121672"/>
                  <a:pt x="1042486" y="2130458"/>
                </a:cubicBezTo>
                <a:cubicBezTo>
                  <a:pt x="860819" y="2139244"/>
                  <a:pt x="795680" y="2127073"/>
                  <a:pt x="588069" y="2130458"/>
                </a:cubicBezTo>
                <a:cubicBezTo>
                  <a:pt x="380458" y="2133843"/>
                  <a:pt x="145856" y="2113535"/>
                  <a:pt x="0" y="2130458"/>
                </a:cubicBezTo>
                <a:cubicBezTo>
                  <a:pt x="-1142" y="1923826"/>
                  <a:pt x="23359" y="1745600"/>
                  <a:pt x="0" y="1640453"/>
                </a:cubicBezTo>
                <a:cubicBezTo>
                  <a:pt x="-23359" y="1535307"/>
                  <a:pt x="47193" y="1218806"/>
                  <a:pt x="0" y="1086534"/>
                </a:cubicBezTo>
                <a:cubicBezTo>
                  <a:pt x="-47193" y="954262"/>
                  <a:pt x="12550" y="836184"/>
                  <a:pt x="0" y="596528"/>
                </a:cubicBezTo>
                <a:cubicBezTo>
                  <a:pt x="-12550" y="356872"/>
                  <a:pt x="69922" y="20449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2286343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227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70A5410-6821-13C1-ADF6-329B8F600BB5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C7D09503-2DEF-C7F2-8363-FD657AE716A0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DĚTSKÝ BAZÉN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81565D0-2759-C094-8ADA-DAC392583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08095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46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DAED5E7-2C59-1DD8-F1A2-1E69A0E598E1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E41D7C3F-273F-8B19-CB81-542CA2B9C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5875"/>
            <a:ext cx="9906000" cy="557212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F06317A4-A4E4-132B-2BC1-C1A453EDAC2B}"/>
              </a:ext>
            </a:extLst>
          </p:cNvPr>
          <p:cNvSpPr txBox="1"/>
          <p:nvPr/>
        </p:nvSpPr>
        <p:spPr>
          <a:xfrm>
            <a:off x="1202708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PŮDORYS 1.PP – SAUNOVÝ SVĚT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00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75C5C29-0E08-604C-3D22-F9866A18CDD2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4F15F0BD-58F5-576E-9260-F18FABA811DB}"/>
              </a:ext>
            </a:extLst>
          </p:cNvPr>
          <p:cNvSpPr txBox="1"/>
          <p:nvPr/>
        </p:nvSpPr>
        <p:spPr>
          <a:xfrm>
            <a:off x="1121611" y="526507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1.PP – SAUNOVÝ SVĚT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8E4713-4258-5152-D0F5-DA3370698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08095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12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92662" y="587624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  <a:t>SAUNOVACÍ BOXY</a:t>
            </a:r>
            <a:endParaRPr lang="en-US" sz="2400" b="1" dirty="0">
              <a:highlight>
                <a:srgbClr val="C0C0C0"/>
              </a:highlight>
              <a:latin typeface="+mj-lt"/>
              <a:cs typeface="Arial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9E9EBE5-F1AC-2088-A106-5355DEA83BC9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79150DB-C04C-AEC8-4DC5-0E60C58AB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5875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6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E8E66958-11FC-D4E6-5DCF-720EBDC82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83700"/>
            <a:ext cx="9906000" cy="57743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E8FCA24-0BF8-CBF3-0DFF-2D1CF64CF126}"/>
              </a:ext>
            </a:extLst>
          </p:cNvPr>
          <p:cNvSpPr txBox="1"/>
          <p:nvPr/>
        </p:nvSpPr>
        <p:spPr>
          <a:xfrm>
            <a:off x="1292662" y="587624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  <a:t>KOORDINAČNÍ SITUACE</a:t>
            </a:r>
            <a:endParaRPr lang="en-US" sz="2400" b="1" dirty="0">
              <a:highlight>
                <a:srgbClr val="C0C0C0"/>
              </a:highlight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65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745B5BC-4372-3D16-B888-3C35A5400AAC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1292662" y="598343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EXTERIER ULICE - VLNA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45B56AE3-F44D-1D98-42DF-C8FF37651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3382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1870" y="3721099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+mj-lt"/>
                <a:cs typeface="Arial"/>
              </a:rPr>
              <a:t>Konec prezentace</a:t>
            </a:r>
            <a:endParaRPr lang="en-US" sz="2400" b="1" dirty="0">
              <a:latin typeface="+mj-lt"/>
              <a:cs typeface="Arial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29257" r="11716" b="35595"/>
          <a:stretch/>
        </p:blipFill>
        <p:spPr>
          <a:xfrm>
            <a:off x="2574638" y="124350"/>
            <a:ext cx="4756724" cy="2160000"/>
          </a:xfrm>
          <a:prstGeom prst="rect">
            <a:avLst/>
          </a:prstGeom>
        </p:spPr>
      </p:pic>
      <p:pic>
        <p:nvPicPr>
          <p:cNvPr id="10" name="Picture 2" descr="http://www.dostavbapetynky.cz/templates/petynkacl/images/foo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0" y="6072623"/>
            <a:ext cx="9144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70" y="2199175"/>
            <a:ext cx="868208" cy="9792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0" y="2108527"/>
            <a:ext cx="1222248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423373F-109F-5572-CAAD-143AFC8B3AD2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45A34035-2878-A15B-46E2-69CDAA4BC3FB}"/>
              </a:ext>
            </a:extLst>
          </p:cNvPr>
          <p:cNvSpPr txBox="1"/>
          <p:nvPr/>
        </p:nvSpPr>
        <p:spPr>
          <a:xfrm>
            <a:off x="1292662" y="598343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EXTERIER ULICE - PIXELY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FAD737-AA2F-D941-A628-58376CD52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08095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503C1DE-B741-647F-4A8C-FD8BF608D26E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AF3E7FCF-F011-86EE-776D-35F87E4E1405}"/>
              </a:ext>
            </a:extLst>
          </p:cNvPr>
          <p:cNvSpPr txBox="1"/>
          <p:nvPr/>
        </p:nvSpPr>
        <p:spPr>
          <a:xfrm>
            <a:off x="1292662" y="598343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EXTERIER - ZAHRADA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210AA34-63D6-8D61-F7DA-A7B0D7C22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15739"/>
            <a:ext cx="9906000" cy="44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93D61E0-C4E5-35C1-21F9-FDF4A0A55800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20905F5A-1235-2082-03BF-F0E673B1016A}"/>
              </a:ext>
            </a:extLst>
          </p:cNvPr>
          <p:cNvSpPr txBox="1"/>
          <p:nvPr/>
        </p:nvSpPr>
        <p:spPr>
          <a:xfrm>
            <a:off x="1292662" y="598343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EXTERIER - ZAHRADA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2A7E9C-B677-23C8-1A7F-F2112420B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09419"/>
            <a:ext cx="9906000" cy="44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1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FB8F33E2-4AEE-A20D-827F-35624A504784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PŮDORYS 1.NP - BAZÉNY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379130" y="139289"/>
            <a:ext cx="9147740" cy="6512915"/>
            <a:chOff x="379130" y="139289"/>
            <a:chExt cx="9147740" cy="651291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79130" y="158269"/>
              <a:ext cx="2294234" cy="1041798"/>
            </a:xfrm>
            <a:prstGeom prst="rect">
              <a:avLst/>
            </a:prstGeom>
          </p:spPr>
        </p:pic>
        <p:pic>
          <p:nvPicPr>
            <p:cNvPr id="1026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8159A138-7BB3-5728-2FE8-0786B42FB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860" y="1193849"/>
            <a:ext cx="7686252" cy="49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9CE9B611-33D9-0112-5A2C-34FD56FF6A0C}"/>
              </a:ext>
            </a:extLst>
          </p:cNvPr>
          <p:cNvSpPr txBox="1"/>
          <p:nvPr/>
        </p:nvSpPr>
        <p:spPr>
          <a:xfrm>
            <a:off x="1359210" y="592012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+mj-lt"/>
                <a:cs typeface="Arial"/>
              </a:rPr>
              <a:t>PŮDORYS 1.NP - BAZÉNY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+mj-lt"/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7608AF-4E79-5C44-10DB-95F550503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5875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AF5C765-6477-87D1-EEEB-BC9F0DD5CE7A}"/>
              </a:ext>
            </a:extLst>
          </p:cNvPr>
          <p:cNvSpPr/>
          <p:nvPr/>
        </p:nvSpPr>
        <p:spPr>
          <a:xfrm>
            <a:off x="0" y="1193850"/>
            <a:ext cx="9906000" cy="492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1270000" y="268551"/>
            <a:ext cx="736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  <a:t>PŮDORYS 1.PP </a:t>
            </a:r>
            <a:b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</a:br>
            <a:r>
              <a:rPr lang="cs-CZ" sz="2400" b="1" dirty="0">
                <a:highlight>
                  <a:srgbClr val="C0C0C0"/>
                </a:highlight>
                <a:latin typeface="+mj-lt"/>
                <a:cs typeface="Arial"/>
              </a:rPr>
              <a:t>– SAUNY A TECHN.ZÁZEMÍ</a:t>
            </a:r>
            <a:endParaRPr lang="en-US" sz="2400" b="1" dirty="0">
              <a:highlight>
                <a:srgbClr val="C0C0C0"/>
              </a:highlight>
              <a:latin typeface="+mj-lt"/>
              <a:cs typeface="Arial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382870" y="139289"/>
            <a:ext cx="9144000" cy="6512915"/>
            <a:chOff x="382870" y="139289"/>
            <a:chExt cx="9144000" cy="651291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t="29257" r="11716" b="35595"/>
            <a:stretch/>
          </p:blipFill>
          <p:spPr>
            <a:xfrm>
              <a:off x="382870" y="152052"/>
              <a:ext cx="2294234" cy="1041798"/>
            </a:xfrm>
            <a:prstGeom prst="rect">
              <a:avLst/>
            </a:prstGeom>
          </p:spPr>
        </p:pic>
        <p:pic>
          <p:nvPicPr>
            <p:cNvPr id="10" name="Picture 2" descr="http://www.dostavbapetynky.cz/templates/petynkacl/images/foo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0" y="6118804"/>
              <a:ext cx="9144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62" y="157939"/>
              <a:ext cx="868208" cy="97920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312" y="139289"/>
              <a:ext cx="1222248" cy="1069848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18175703-E8BA-849E-73F2-A80F17EC5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73" y="1265848"/>
            <a:ext cx="7564280" cy="48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153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zentace1" id="{61F57FF2-5734-42F5-8EFF-2C5209765F48}" vid="{150B2441-17F2-4A40-B013-9AB0CB8A7CA8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1209</TotalTime>
  <Words>184</Words>
  <Application>Microsoft Office PowerPoint</Application>
  <PresentationFormat>A4 (210 × 297 mm)</PresentationFormat>
  <Paragraphs>44</Paragraphs>
  <Slides>30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Radovan Fráňa</dc:creator>
  <cp:lastModifiedBy>Dora</cp:lastModifiedBy>
  <cp:revision>12</cp:revision>
  <dcterms:created xsi:type="dcterms:W3CDTF">2024-06-06T08:26:40Z</dcterms:created>
  <dcterms:modified xsi:type="dcterms:W3CDTF">2024-07-17T13:54:32Z</dcterms:modified>
</cp:coreProperties>
</file>