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702" r:id="rId2"/>
    <p:sldMasterId id="2147483681" r:id="rId3"/>
  </p:sldMasterIdLst>
  <p:notesMasterIdLst>
    <p:notesMasterId r:id="rId33"/>
  </p:notesMasterIdLst>
  <p:handoutMasterIdLst>
    <p:handoutMasterId r:id="rId34"/>
  </p:handoutMasterIdLst>
  <p:sldIdLst>
    <p:sldId id="258" r:id="rId4"/>
    <p:sldId id="347" r:id="rId5"/>
    <p:sldId id="337" r:id="rId6"/>
    <p:sldId id="334" r:id="rId7"/>
    <p:sldId id="354" r:id="rId8"/>
    <p:sldId id="338" r:id="rId9"/>
    <p:sldId id="336" r:id="rId10"/>
    <p:sldId id="351" r:id="rId11"/>
    <p:sldId id="361" r:id="rId12"/>
    <p:sldId id="310" r:id="rId13"/>
    <p:sldId id="362" r:id="rId14"/>
    <p:sldId id="360" r:id="rId15"/>
    <p:sldId id="320" r:id="rId16"/>
    <p:sldId id="348" r:id="rId17"/>
    <p:sldId id="312" r:id="rId18"/>
    <p:sldId id="356" r:id="rId19"/>
    <p:sldId id="325" r:id="rId20"/>
    <p:sldId id="344" r:id="rId21"/>
    <p:sldId id="342" r:id="rId22"/>
    <p:sldId id="314" r:id="rId23"/>
    <p:sldId id="322" r:id="rId24"/>
    <p:sldId id="316" r:id="rId25"/>
    <p:sldId id="358" r:id="rId26"/>
    <p:sldId id="292" r:id="rId27"/>
    <p:sldId id="291" r:id="rId28"/>
    <p:sldId id="306" r:id="rId29"/>
    <p:sldId id="327" r:id="rId30"/>
    <p:sldId id="328" r:id="rId31"/>
    <p:sldId id="268" r:id="rId32"/>
  </p:sldIdLst>
  <p:sldSz cx="12192000" cy="6858000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199"/>
    <a:srgbClr val="DD51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12"/>
    <p:restoredTop sz="94570"/>
  </p:normalViewPr>
  <p:slideViewPr>
    <p:cSldViewPr>
      <p:cViewPr varScale="1">
        <p:scale>
          <a:sx n="70" d="100"/>
          <a:sy n="70" d="100"/>
        </p:scale>
        <p:origin x="844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271" d="100"/>
          <a:sy n="271" d="100"/>
        </p:scale>
        <p:origin x="9512" y="176"/>
      </p:cViewPr>
      <p:guideLst/>
    </p:cSldViewPr>
  </p:notesViewPr>
  <p:gridSpacing cx="45005" cy="450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presProps" Target="pres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CFC0E18A-EB4C-30FB-C1D3-9041DE78C0F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E1440590-4F84-4090-ED16-798C7C096AD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3221EF-ACD6-0142-BDA0-9B3A1C90EAFD}" type="datetimeFigureOut">
              <a:rPr lang="cs-CZ" smtClean="0"/>
              <a:t>20.09.2026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CF0D952D-7EE6-5CD3-4B6C-7ACC1F7F9EC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D3A7C827-0D6F-B9A4-6FFB-9FD0F43B9C1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19073-64D3-9842-A4D9-95A616F08E3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06012503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1A7B50-7516-5042-A74A-B5510C303BDB}" type="datetimeFigureOut">
              <a:rPr lang="cs-CZ" smtClean="0"/>
              <a:t>20.09.2026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36401C-7B49-B54C-8081-E91E0A43224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991549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6401C-7B49-B54C-8081-E91E0A432245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76162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6401C-7B49-B54C-8081-E91E0A432245}" type="slidenum">
              <a:rPr lang="cs-CZ" smtClean="0"/>
              <a:t>19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783169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7" Type="http://schemas.openxmlformats.org/officeDocument/2006/relationships/image" Target="../media/image10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9.emf"/><Relationship Id="rId5" Type="http://schemas.openxmlformats.org/officeDocument/2006/relationships/image" Target="../media/image3.emf"/><Relationship Id="rId4" Type="http://schemas.openxmlformats.org/officeDocument/2006/relationships/image" Target="../media/image8.emf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VODNI SLIDE">
    <p:bg>
      <p:bgPr>
        <a:solidFill>
          <a:srgbClr val="00B1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>
            <a:extLst>
              <a:ext uri="{FF2B5EF4-FFF2-40B4-BE49-F238E27FC236}">
                <a16:creationId xmlns:a16="http://schemas.microsoft.com/office/drawing/2014/main" id="{FC03460B-F156-F113-CF6E-404BF60BDA7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143688" y="1223962"/>
            <a:ext cx="3904623" cy="4410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25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PREZENTACE">
    <p:bg>
      <p:bgPr>
        <a:solidFill>
          <a:srgbClr val="00B1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3085BED-344B-3C86-CAF5-324306A20E7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04950" y="2079625"/>
            <a:ext cx="9182100" cy="2698750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Nadpis prezentace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66DA5A8A-8E53-4371-CD6F-12A5EBC5829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biLevel thresh="50000"/>
          </a:blip>
          <a:stretch>
            <a:fillRect/>
          </a:stretch>
        </p:blipFill>
        <p:spPr>
          <a:xfrm>
            <a:off x="10864461" y="368300"/>
            <a:ext cx="956064" cy="1081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7543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PREZENTACE ZAPATI">
    <p:bg>
      <p:bgPr>
        <a:solidFill>
          <a:srgbClr val="00B1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3085BED-344B-3C86-CAF5-324306A20E7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04950" y="2079625"/>
            <a:ext cx="9182100" cy="2698750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Nadpis prezentace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66DA5A8A-8E53-4371-CD6F-12A5EBC5829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biLevel thresh="50000"/>
          </a:blip>
          <a:stretch>
            <a:fillRect/>
          </a:stretch>
        </p:blipFill>
        <p:spPr>
          <a:xfrm>
            <a:off x="10864461" y="368300"/>
            <a:ext cx="956064" cy="1081088"/>
          </a:xfrm>
          <a:prstGeom prst="rect">
            <a:avLst/>
          </a:prstGeom>
        </p:spPr>
      </p:pic>
      <p:sp>
        <p:nvSpPr>
          <p:cNvPr id="4" name="Zástupný text 3">
            <a:extLst>
              <a:ext uri="{FF2B5EF4-FFF2-40B4-BE49-F238E27FC236}">
                <a16:creationId xmlns:a16="http://schemas.microsoft.com/office/drawing/2014/main" id="{F3D084DC-8C2E-5206-1C3F-E672456CE30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5349" y="6264315"/>
            <a:ext cx="3601163" cy="360362"/>
          </a:xfr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cs-CZ" dirty="0"/>
              <a:t>Městská část Praha 6</a:t>
            </a:r>
          </a:p>
        </p:txBody>
      </p:sp>
      <p:sp>
        <p:nvSpPr>
          <p:cNvPr id="5" name="Zástupný text 3">
            <a:extLst>
              <a:ext uri="{FF2B5EF4-FFF2-40B4-BE49-F238E27FC236}">
                <a16:creationId xmlns:a16="http://schemas.microsoft.com/office/drawing/2014/main" id="{1D552C71-DF3F-2D9C-C469-2BA18C79769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45488" y="6264315"/>
            <a:ext cx="3556356" cy="360362"/>
          </a:xfr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cs-CZ" dirty="0"/>
              <a:t>vytvořil Jméno Příjmení</a:t>
            </a:r>
          </a:p>
        </p:txBody>
      </p:sp>
    </p:spTree>
    <p:extLst>
      <p:ext uri="{BB962C8B-B14F-4D97-AF65-F5344CB8AC3E}">
        <p14:creationId xmlns:p14="http://schemas.microsoft.com/office/powerpoint/2010/main" val="9599143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PREZENTACE BILA">
    <p:bg>
      <p:bgPr>
        <a:solidFill>
          <a:schemeClr val="bg1">
            <a:alpha val="29969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3085BED-344B-3C86-CAF5-324306A20E7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04950" y="2079625"/>
            <a:ext cx="9182100" cy="2698750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solidFill>
                  <a:srgbClr val="00B199"/>
                </a:solidFill>
              </a:defRPr>
            </a:lvl1pPr>
          </a:lstStyle>
          <a:p>
            <a:r>
              <a:rPr lang="cs-CZ" dirty="0"/>
              <a:t>Nadpis prezentace</a:t>
            </a:r>
          </a:p>
        </p:txBody>
      </p:sp>
    </p:spTree>
    <p:extLst>
      <p:ext uri="{BB962C8B-B14F-4D97-AF65-F5344CB8AC3E}">
        <p14:creationId xmlns:p14="http://schemas.microsoft.com/office/powerpoint/2010/main" val="4767681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PREZENTACE ZAPATI BILA">
    <p:bg>
      <p:bgPr>
        <a:solidFill>
          <a:schemeClr val="bg1">
            <a:alpha val="29969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3085BED-344B-3C86-CAF5-324306A20E7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04950" y="2079625"/>
            <a:ext cx="9182100" cy="2698750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solidFill>
                  <a:srgbClr val="00B199"/>
                </a:solidFill>
              </a:defRPr>
            </a:lvl1pPr>
          </a:lstStyle>
          <a:p>
            <a:r>
              <a:rPr lang="cs-CZ" dirty="0"/>
              <a:t>Nadpis prezentace</a:t>
            </a:r>
          </a:p>
        </p:txBody>
      </p:sp>
      <p:sp>
        <p:nvSpPr>
          <p:cNvPr id="3" name="Zástupný text 3">
            <a:extLst>
              <a:ext uri="{FF2B5EF4-FFF2-40B4-BE49-F238E27FC236}">
                <a16:creationId xmlns:a16="http://schemas.microsoft.com/office/drawing/2014/main" id="{0FDB5FF2-6F9E-C479-B8FC-7FB81927CD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5349" y="6264315"/>
            <a:ext cx="3601163" cy="360362"/>
          </a:xfr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00B199"/>
                </a:solidFill>
              </a:defRPr>
            </a:lvl1pPr>
          </a:lstStyle>
          <a:p>
            <a:pPr lvl="0"/>
            <a:r>
              <a:rPr lang="cs-CZ" dirty="0"/>
              <a:t>Městská část Praha 6</a:t>
            </a:r>
          </a:p>
        </p:txBody>
      </p:sp>
      <p:sp>
        <p:nvSpPr>
          <p:cNvPr id="7" name="Zástupný text 3">
            <a:extLst>
              <a:ext uri="{FF2B5EF4-FFF2-40B4-BE49-F238E27FC236}">
                <a16:creationId xmlns:a16="http://schemas.microsoft.com/office/drawing/2014/main" id="{8E3CB786-63A5-321A-D8B0-3E3CC0129D5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45488" y="6264315"/>
            <a:ext cx="3556356" cy="360362"/>
          </a:xfr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rgbClr val="00B199"/>
                </a:solidFill>
              </a:defRPr>
            </a:lvl1pPr>
          </a:lstStyle>
          <a:p>
            <a:pPr lvl="0"/>
            <a:r>
              <a:rPr lang="cs-CZ" dirty="0"/>
              <a:t>vytvořil Jméno Příjmení</a:t>
            </a:r>
          </a:p>
        </p:txBody>
      </p:sp>
    </p:spTree>
    <p:extLst>
      <p:ext uri="{BB962C8B-B14F-4D97-AF65-F5344CB8AC3E}">
        <p14:creationId xmlns:p14="http://schemas.microsoft.com/office/powerpoint/2010/main" val="33355814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6BC906B-8DF5-4407-B396-A67B135043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815" y="2078567"/>
            <a:ext cx="8315648" cy="4050733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8" name="Zástupný nadpis 7">
            <a:extLst>
              <a:ext uri="{FF2B5EF4-FFF2-40B4-BE49-F238E27FC236}">
                <a16:creationId xmlns:a16="http://schemas.microsoft.com/office/drawing/2014/main" id="{BD3222D5-24E8-A3D8-A607-8EBF4B18D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815" y="251289"/>
            <a:ext cx="10071423" cy="11980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882292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AZEK POPI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ástupný text 2">
            <a:extLst>
              <a:ext uri="{FF2B5EF4-FFF2-40B4-BE49-F238E27FC236}">
                <a16:creationId xmlns:a16="http://schemas.microsoft.com/office/drawing/2014/main" id="{914EE475-39C6-CF1D-E660-B71F083887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29960" y="374437"/>
            <a:ext cx="3015528" cy="3775287"/>
          </a:xfrm>
        </p:spPr>
        <p:txBody>
          <a:bodyPr anchor="t"/>
          <a:lstStyle>
            <a:lvl1pPr marL="0" indent="0">
              <a:buNone/>
              <a:defRPr sz="2400">
                <a:solidFill>
                  <a:srgbClr val="00B199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2" name="Zástupný symbol obrázku 11">
            <a:extLst>
              <a:ext uri="{FF2B5EF4-FFF2-40B4-BE49-F238E27FC236}">
                <a16:creationId xmlns:a16="http://schemas.microsoft.com/office/drawing/2014/main" id="{4046AE8D-9363-173E-83C5-1029114039A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34963" y="368300"/>
            <a:ext cx="4860925" cy="6121400"/>
          </a:xfrm>
        </p:spPr>
        <p:txBody>
          <a:bodyPr/>
          <a:lstStyle/>
          <a:p>
            <a:pPr lvl="1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643887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AZEK POPISKA ZAOBLE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ástupný text 2">
            <a:extLst>
              <a:ext uri="{FF2B5EF4-FFF2-40B4-BE49-F238E27FC236}">
                <a16:creationId xmlns:a16="http://schemas.microsoft.com/office/drawing/2014/main" id="{914EE475-39C6-CF1D-E660-B71F083887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29960" y="374437"/>
            <a:ext cx="3015528" cy="3775287"/>
          </a:xfrm>
        </p:spPr>
        <p:txBody>
          <a:bodyPr anchor="t"/>
          <a:lstStyle>
            <a:lvl1pPr marL="0" indent="0">
              <a:buNone/>
              <a:defRPr sz="2400">
                <a:solidFill>
                  <a:srgbClr val="00B199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61226F88-E9E1-0EF4-F19C-B5122D51622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35360" y="368300"/>
            <a:ext cx="4860925" cy="6121400"/>
          </a:xfrm>
          <a:custGeom>
            <a:avLst/>
            <a:gdLst>
              <a:gd name="connsiteX0" fmla="*/ 0 w 4860925"/>
              <a:gd name="connsiteY0" fmla="*/ 0 h 6121400"/>
              <a:gd name="connsiteX1" fmla="*/ 4860925 w 4860925"/>
              <a:gd name="connsiteY1" fmla="*/ 0 h 6121400"/>
              <a:gd name="connsiteX2" fmla="*/ 4860925 w 4860925"/>
              <a:gd name="connsiteY2" fmla="*/ 5311230 h 6121400"/>
              <a:gd name="connsiteX3" fmla="*/ 4050755 w 4860925"/>
              <a:gd name="connsiteY3" fmla="*/ 6121400 h 6121400"/>
              <a:gd name="connsiteX4" fmla="*/ 810170 w 4860925"/>
              <a:gd name="connsiteY4" fmla="*/ 6121400 h 6121400"/>
              <a:gd name="connsiteX5" fmla="*/ 0 w 4860925"/>
              <a:gd name="connsiteY5" fmla="*/ 5311230 h 6121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60925" h="6121400">
                <a:moveTo>
                  <a:pt x="0" y="0"/>
                </a:moveTo>
                <a:lnTo>
                  <a:pt x="4860925" y="0"/>
                </a:lnTo>
                <a:lnTo>
                  <a:pt x="4860925" y="5311230"/>
                </a:lnTo>
                <a:cubicBezTo>
                  <a:pt x="4860925" y="5758675"/>
                  <a:pt x="4498200" y="6121400"/>
                  <a:pt x="4050755" y="6121400"/>
                </a:cubicBezTo>
                <a:lnTo>
                  <a:pt x="810170" y="6121400"/>
                </a:lnTo>
                <a:cubicBezTo>
                  <a:pt x="362725" y="6121400"/>
                  <a:pt x="0" y="5758675"/>
                  <a:pt x="0" y="531123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86106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RA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ástupný symbol obrázku 11">
            <a:extLst>
              <a:ext uri="{FF2B5EF4-FFF2-40B4-BE49-F238E27FC236}">
                <a16:creationId xmlns:a16="http://schemas.microsoft.com/office/drawing/2014/main" id="{2DF04CB1-07A5-9938-C4AA-2EA7FF98C40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34963" y="368300"/>
            <a:ext cx="4860925" cy="6121400"/>
          </a:xfrm>
        </p:spPr>
        <p:txBody>
          <a:bodyPr/>
          <a:lstStyle/>
          <a:p>
            <a:pPr lvl="1"/>
            <a:endParaRPr lang="cs-CZ" dirty="0"/>
          </a:p>
        </p:txBody>
      </p:sp>
      <p:sp>
        <p:nvSpPr>
          <p:cNvPr id="2" name="Zástupný symbol obrázku 11">
            <a:extLst>
              <a:ext uri="{FF2B5EF4-FFF2-40B4-BE49-F238E27FC236}">
                <a16:creationId xmlns:a16="http://schemas.microsoft.com/office/drawing/2014/main" id="{B31D2385-0756-4057-8867-71799A107B1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423430" y="368300"/>
            <a:ext cx="4860925" cy="6121400"/>
          </a:xfrm>
        </p:spPr>
        <p:txBody>
          <a:bodyPr/>
          <a:lstStyle/>
          <a:p>
            <a:pPr lvl="1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21702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RAZKY ZAOBLE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Zástupný symbol obrázku 15">
            <a:extLst>
              <a:ext uri="{FF2B5EF4-FFF2-40B4-BE49-F238E27FC236}">
                <a16:creationId xmlns:a16="http://schemas.microsoft.com/office/drawing/2014/main" id="{890ECB2E-9064-660B-9923-4FF4F239967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35360" y="368300"/>
            <a:ext cx="4860925" cy="6121400"/>
          </a:xfrm>
          <a:custGeom>
            <a:avLst/>
            <a:gdLst>
              <a:gd name="connsiteX0" fmla="*/ 0 w 4860925"/>
              <a:gd name="connsiteY0" fmla="*/ 0 h 6121400"/>
              <a:gd name="connsiteX1" fmla="*/ 4860925 w 4860925"/>
              <a:gd name="connsiteY1" fmla="*/ 0 h 6121400"/>
              <a:gd name="connsiteX2" fmla="*/ 4860925 w 4860925"/>
              <a:gd name="connsiteY2" fmla="*/ 5311230 h 6121400"/>
              <a:gd name="connsiteX3" fmla="*/ 4050755 w 4860925"/>
              <a:gd name="connsiteY3" fmla="*/ 6121400 h 6121400"/>
              <a:gd name="connsiteX4" fmla="*/ 810170 w 4860925"/>
              <a:gd name="connsiteY4" fmla="*/ 6121400 h 6121400"/>
              <a:gd name="connsiteX5" fmla="*/ 0 w 4860925"/>
              <a:gd name="connsiteY5" fmla="*/ 5311230 h 6121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60925" h="6121400">
                <a:moveTo>
                  <a:pt x="0" y="0"/>
                </a:moveTo>
                <a:lnTo>
                  <a:pt x="4860925" y="0"/>
                </a:lnTo>
                <a:lnTo>
                  <a:pt x="4860925" y="5311230"/>
                </a:lnTo>
                <a:cubicBezTo>
                  <a:pt x="4860925" y="5758675"/>
                  <a:pt x="4498200" y="6121400"/>
                  <a:pt x="4050755" y="6121400"/>
                </a:cubicBezTo>
                <a:lnTo>
                  <a:pt x="810170" y="6121400"/>
                </a:lnTo>
                <a:cubicBezTo>
                  <a:pt x="362725" y="6121400"/>
                  <a:pt x="0" y="5758675"/>
                  <a:pt x="0" y="531123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cs-CZ"/>
          </a:p>
        </p:txBody>
      </p:sp>
      <p:sp>
        <p:nvSpPr>
          <p:cNvPr id="19" name="Zástupný symbol obrázku 18">
            <a:extLst>
              <a:ext uri="{FF2B5EF4-FFF2-40B4-BE49-F238E27FC236}">
                <a16:creationId xmlns:a16="http://schemas.microsoft.com/office/drawing/2014/main" id="{32711D29-339B-0195-9CAF-2A27467BD9E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425745" y="368299"/>
            <a:ext cx="4860925" cy="6121400"/>
          </a:xfrm>
          <a:custGeom>
            <a:avLst/>
            <a:gdLst>
              <a:gd name="connsiteX0" fmla="*/ 0 w 4860925"/>
              <a:gd name="connsiteY0" fmla="*/ 0 h 6121400"/>
              <a:gd name="connsiteX1" fmla="*/ 4860925 w 4860925"/>
              <a:gd name="connsiteY1" fmla="*/ 0 h 6121400"/>
              <a:gd name="connsiteX2" fmla="*/ 4860925 w 4860925"/>
              <a:gd name="connsiteY2" fmla="*/ 5311230 h 6121400"/>
              <a:gd name="connsiteX3" fmla="*/ 4050755 w 4860925"/>
              <a:gd name="connsiteY3" fmla="*/ 6121400 h 6121400"/>
              <a:gd name="connsiteX4" fmla="*/ 810170 w 4860925"/>
              <a:gd name="connsiteY4" fmla="*/ 6121400 h 6121400"/>
              <a:gd name="connsiteX5" fmla="*/ 0 w 4860925"/>
              <a:gd name="connsiteY5" fmla="*/ 5311230 h 6121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60925" h="6121400">
                <a:moveTo>
                  <a:pt x="0" y="0"/>
                </a:moveTo>
                <a:lnTo>
                  <a:pt x="4860925" y="0"/>
                </a:lnTo>
                <a:lnTo>
                  <a:pt x="4860925" y="5311230"/>
                </a:lnTo>
                <a:cubicBezTo>
                  <a:pt x="4860925" y="5758675"/>
                  <a:pt x="4498200" y="6121400"/>
                  <a:pt x="4050755" y="6121400"/>
                </a:cubicBezTo>
                <a:lnTo>
                  <a:pt x="810170" y="6121400"/>
                </a:lnTo>
                <a:cubicBezTo>
                  <a:pt x="362725" y="6121400"/>
                  <a:pt x="0" y="5758675"/>
                  <a:pt x="0" y="531123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81360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AZKY DALSI VARIA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symbol obrázku 11">
            <a:extLst>
              <a:ext uri="{FF2B5EF4-FFF2-40B4-BE49-F238E27FC236}">
                <a16:creationId xmlns:a16="http://schemas.microsoft.com/office/drawing/2014/main" id="{BD2AF3E8-BA92-7A91-5166-BB8AED7F7DC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34963" y="368300"/>
            <a:ext cx="4859056" cy="2970213"/>
          </a:xfrm>
        </p:spPr>
        <p:txBody>
          <a:bodyPr/>
          <a:lstStyle/>
          <a:p>
            <a:endParaRPr lang="cs-CZ"/>
          </a:p>
        </p:txBody>
      </p:sp>
      <p:sp>
        <p:nvSpPr>
          <p:cNvPr id="10" name="Zástupný symbol obrázku 11">
            <a:extLst>
              <a:ext uri="{FF2B5EF4-FFF2-40B4-BE49-F238E27FC236}">
                <a16:creationId xmlns:a16="http://schemas.microsoft.com/office/drawing/2014/main" id="{3F6CB356-5394-0435-FC74-88A4591E8C2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34963" y="3522133"/>
            <a:ext cx="4859056" cy="2970213"/>
          </a:xfrm>
        </p:spPr>
        <p:txBody>
          <a:bodyPr/>
          <a:lstStyle/>
          <a:p>
            <a:endParaRPr lang="cs-CZ"/>
          </a:p>
        </p:txBody>
      </p:sp>
      <p:sp>
        <p:nvSpPr>
          <p:cNvPr id="11" name="Zástupný text 2">
            <a:extLst>
              <a:ext uri="{FF2B5EF4-FFF2-40B4-BE49-F238E27FC236}">
                <a16:creationId xmlns:a16="http://schemas.microsoft.com/office/drawing/2014/main" id="{37EE9098-CE6D-B358-B1DC-A3FB0577DC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29960" y="374438"/>
            <a:ext cx="3015528" cy="2964075"/>
          </a:xfrm>
        </p:spPr>
        <p:txBody>
          <a:bodyPr anchor="t"/>
          <a:lstStyle>
            <a:lvl1pPr marL="0" indent="0">
              <a:buNone/>
              <a:defRPr sz="2400">
                <a:solidFill>
                  <a:srgbClr val="00B199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12" name="Zástupný text 2">
            <a:extLst>
              <a:ext uri="{FF2B5EF4-FFF2-40B4-BE49-F238E27FC236}">
                <a16:creationId xmlns:a16="http://schemas.microsoft.com/office/drawing/2014/main" id="{41435985-F8E8-CF49-E3CD-DC5DB78F4B8A}"/>
              </a:ext>
            </a:extLst>
          </p:cNvPr>
          <p:cNvSpPr>
            <a:spLocks noGrp="1"/>
          </p:cNvSpPr>
          <p:nvPr>
            <p:ph type="body" idx="19"/>
          </p:nvPr>
        </p:nvSpPr>
        <p:spPr>
          <a:xfrm>
            <a:off x="5329960" y="3527704"/>
            <a:ext cx="3015528" cy="2964075"/>
          </a:xfrm>
        </p:spPr>
        <p:txBody>
          <a:bodyPr anchor="t"/>
          <a:lstStyle>
            <a:lvl1pPr marL="0" indent="0">
              <a:buNone/>
              <a:defRPr sz="2400">
                <a:solidFill>
                  <a:srgbClr val="00B199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4812437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 DALSI VARIANTA ZAOBLE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ástupný text 2">
            <a:extLst>
              <a:ext uri="{FF2B5EF4-FFF2-40B4-BE49-F238E27FC236}">
                <a16:creationId xmlns:a16="http://schemas.microsoft.com/office/drawing/2014/main" id="{37EE9098-CE6D-B358-B1DC-A3FB0577DC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29960" y="374438"/>
            <a:ext cx="3015528" cy="2964075"/>
          </a:xfrm>
        </p:spPr>
        <p:txBody>
          <a:bodyPr anchor="t"/>
          <a:lstStyle>
            <a:lvl1pPr marL="0" indent="0">
              <a:buNone/>
              <a:defRPr sz="2400">
                <a:solidFill>
                  <a:srgbClr val="00B199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12" name="Zástupný text 2">
            <a:extLst>
              <a:ext uri="{FF2B5EF4-FFF2-40B4-BE49-F238E27FC236}">
                <a16:creationId xmlns:a16="http://schemas.microsoft.com/office/drawing/2014/main" id="{41435985-F8E8-CF49-E3CD-DC5DB78F4B8A}"/>
              </a:ext>
            </a:extLst>
          </p:cNvPr>
          <p:cNvSpPr>
            <a:spLocks noGrp="1"/>
          </p:cNvSpPr>
          <p:nvPr>
            <p:ph type="body" idx="19"/>
          </p:nvPr>
        </p:nvSpPr>
        <p:spPr>
          <a:xfrm>
            <a:off x="5329960" y="3527704"/>
            <a:ext cx="3015528" cy="2964075"/>
          </a:xfrm>
        </p:spPr>
        <p:txBody>
          <a:bodyPr anchor="t"/>
          <a:lstStyle>
            <a:lvl1pPr marL="0" indent="0">
              <a:buNone/>
              <a:defRPr sz="2400">
                <a:solidFill>
                  <a:srgbClr val="00B199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040F64B5-0A78-24A4-DC8B-78473B5720D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35360" y="368300"/>
            <a:ext cx="4859056" cy="2970213"/>
          </a:xfrm>
          <a:custGeom>
            <a:avLst/>
            <a:gdLst>
              <a:gd name="connsiteX0" fmla="*/ 0 w 4859056"/>
              <a:gd name="connsiteY0" fmla="*/ 0 h 2970213"/>
              <a:gd name="connsiteX1" fmla="*/ 4859056 w 4859056"/>
              <a:gd name="connsiteY1" fmla="*/ 0 h 2970213"/>
              <a:gd name="connsiteX2" fmla="*/ 4859056 w 4859056"/>
              <a:gd name="connsiteY2" fmla="*/ 2475168 h 2970213"/>
              <a:gd name="connsiteX3" fmla="*/ 4364011 w 4859056"/>
              <a:gd name="connsiteY3" fmla="*/ 2970213 h 2970213"/>
              <a:gd name="connsiteX4" fmla="*/ 495045 w 4859056"/>
              <a:gd name="connsiteY4" fmla="*/ 2970213 h 2970213"/>
              <a:gd name="connsiteX5" fmla="*/ 0 w 4859056"/>
              <a:gd name="connsiteY5" fmla="*/ 2475168 h 2970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59056" h="2970213">
                <a:moveTo>
                  <a:pt x="0" y="0"/>
                </a:moveTo>
                <a:lnTo>
                  <a:pt x="4859056" y="0"/>
                </a:lnTo>
                <a:lnTo>
                  <a:pt x="4859056" y="2475168"/>
                </a:lnTo>
                <a:cubicBezTo>
                  <a:pt x="4859056" y="2748574"/>
                  <a:pt x="4637417" y="2970213"/>
                  <a:pt x="4364011" y="2970213"/>
                </a:cubicBezTo>
                <a:lnTo>
                  <a:pt x="495045" y="2970213"/>
                </a:lnTo>
                <a:cubicBezTo>
                  <a:pt x="221639" y="2970213"/>
                  <a:pt x="0" y="2748574"/>
                  <a:pt x="0" y="247516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cs-CZ"/>
          </a:p>
        </p:txBody>
      </p:sp>
      <p:sp>
        <p:nvSpPr>
          <p:cNvPr id="7" name="Zástupný symbol obrázku 6">
            <a:extLst>
              <a:ext uri="{FF2B5EF4-FFF2-40B4-BE49-F238E27FC236}">
                <a16:creationId xmlns:a16="http://schemas.microsoft.com/office/drawing/2014/main" id="{60EDBC64-AFDE-F40E-60FC-513545AFDCE1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35360" y="3518314"/>
            <a:ext cx="4859056" cy="2970213"/>
          </a:xfrm>
          <a:custGeom>
            <a:avLst/>
            <a:gdLst>
              <a:gd name="connsiteX0" fmla="*/ 0 w 4859056"/>
              <a:gd name="connsiteY0" fmla="*/ 0 h 2970213"/>
              <a:gd name="connsiteX1" fmla="*/ 4859056 w 4859056"/>
              <a:gd name="connsiteY1" fmla="*/ 0 h 2970213"/>
              <a:gd name="connsiteX2" fmla="*/ 4859056 w 4859056"/>
              <a:gd name="connsiteY2" fmla="*/ 2475168 h 2970213"/>
              <a:gd name="connsiteX3" fmla="*/ 4364011 w 4859056"/>
              <a:gd name="connsiteY3" fmla="*/ 2970213 h 2970213"/>
              <a:gd name="connsiteX4" fmla="*/ 495045 w 4859056"/>
              <a:gd name="connsiteY4" fmla="*/ 2970213 h 2970213"/>
              <a:gd name="connsiteX5" fmla="*/ 0 w 4859056"/>
              <a:gd name="connsiteY5" fmla="*/ 2475168 h 2970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59056" h="2970213">
                <a:moveTo>
                  <a:pt x="0" y="0"/>
                </a:moveTo>
                <a:lnTo>
                  <a:pt x="4859056" y="0"/>
                </a:lnTo>
                <a:lnTo>
                  <a:pt x="4859056" y="2475168"/>
                </a:lnTo>
                <a:cubicBezTo>
                  <a:pt x="4859056" y="2748574"/>
                  <a:pt x="4637417" y="2970213"/>
                  <a:pt x="4364011" y="2970213"/>
                </a:cubicBezTo>
                <a:lnTo>
                  <a:pt x="495045" y="2970213"/>
                </a:lnTo>
                <a:cubicBezTo>
                  <a:pt x="221639" y="2970213"/>
                  <a:pt x="0" y="2748574"/>
                  <a:pt x="0" y="247516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770419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LKY OBRAZ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ástupný symbol obrázku 11">
            <a:extLst>
              <a:ext uri="{FF2B5EF4-FFF2-40B4-BE49-F238E27FC236}">
                <a16:creationId xmlns:a16="http://schemas.microsoft.com/office/drawing/2014/main" id="{38CF60D9-518F-C1C5-1040-886035A2662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34045" y="368300"/>
            <a:ext cx="9948193" cy="6121400"/>
          </a:xfrm>
        </p:spPr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419391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LKY OBR ZAOBLE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ástupný symbol obrázku 9">
            <a:extLst>
              <a:ext uri="{FF2B5EF4-FFF2-40B4-BE49-F238E27FC236}">
                <a16:creationId xmlns:a16="http://schemas.microsoft.com/office/drawing/2014/main" id="{6BA2527E-2666-9BA7-01FE-E266A7B6A9F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33272" y="367640"/>
            <a:ext cx="9948193" cy="6121400"/>
          </a:xfrm>
          <a:custGeom>
            <a:avLst/>
            <a:gdLst>
              <a:gd name="connsiteX0" fmla="*/ 0 w 9948193"/>
              <a:gd name="connsiteY0" fmla="*/ 0 h 6121400"/>
              <a:gd name="connsiteX1" fmla="*/ 9948193 w 9948193"/>
              <a:gd name="connsiteY1" fmla="*/ 0 h 6121400"/>
              <a:gd name="connsiteX2" fmla="*/ 9948193 w 9948193"/>
              <a:gd name="connsiteY2" fmla="*/ 5101146 h 6121400"/>
              <a:gd name="connsiteX3" fmla="*/ 8927939 w 9948193"/>
              <a:gd name="connsiteY3" fmla="*/ 6121400 h 6121400"/>
              <a:gd name="connsiteX4" fmla="*/ 1020254 w 9948193"/>
              <a:gd name="connsiteY4" fmla="*/ 6121400 h 6121400"/>
              <a:gd name="connsiteX5" fmla="*/ 0 w 9948193"/>
              <a:gd name="connsiteY5" fmla="*/ 5101146 h 6121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948193" h="6121400">
                <a:moveTo>
                  <a:pt x="0" y="0"/>
                </a:moveTo>
                <a:lnTo>
                  <a:pt x="9948193" y="0"/>
                </a:lnTo>
                <a:lnTo>
                  <a:pt x="9948193" y="5101146"/>
                </a:lnTo>
                <a:cubicBezTo>
                  <a:pt x="9948193" y="5664617"/>
                  <a:pt x="9491410" y="6121400"/>
                  <a:pt x="8927939" y="6121400"/>
                </a:cubicBezTo>
                <a:lnTo>
                  <a:pt x="1020254" y="6121400"/>
                </a:lnTo>
                <a:cubicBezTo>
                  <a:pt x="456783" y="6121400"/>
                  <a:pt x="0" y="5664617"/>
                  <a:pt x="0" y="5101146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564716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7C51697-2CC3-21B1-51D0-0112AC87EB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10815" y="2079625"/>
            <a:ext cx="5210498" cy="4410075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4E0F7B14-1534-95C6-64AB-8DD11B1497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00700" y="2079625"/>
            <a:ext cx="5086350" cy="4410075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nadpis 7">
            <a:extLst>
              <a:ext uri="{FF2B5EF4-FFF2-40B4-BE49-F238E27FC236}">
                <a16:creationId xmlns:a16="http://schemas.microsoft.com/office/drawing/2014/main" id="{AA965407-F24F-AE96-2B8D-1C976ACF7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815" y="251289"/>
            <a:ext cx="10071423" cy="11980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6834001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HKE ZVYRAZNENI POZADI">
    <p:bg>
      <p:bgPr>
        <a:solidFill>
          <a:srgbClr val="00B199">
            <a:alpha val="1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7C51697-2CC3-21B1-51D0-0112AC87EB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10815" y="2079625"/>
            <a:ext cx="5210498" cy="4410075"/>
          </a:xfrm>
        </p:spPr>
        <p:txBody>
          <a:bodyPr/>
          <a:lstStyle>
            <a:lvl1pPr>
              <a:defRPr>
                <a:solidFill>
                  <a:srgbClr val="00B199"/>
                </a:solidFill>
              </a:defRPr>
            </a:lvl1pPr>
            <a:lvl2pPr>
              <a:defRPr>
                <a:solidFill>
                  <a:srgbClr val="00B199"/>
                </a:solidFill>
              </a:defRPr>
            </a:lvl2pPr>
            <a:lvl3pPr>
              <a:defRPr>
                <a:solidFill>
                  <a:srgbClr val="00B199"/>
                </a:solidFill>
              </a:defRPr>
            </a:lvl3pPr>
            <a:lvl4pPr>
              <a:defRPr>
                <a:solidFill>
                  <a:srgbClr val="00B199"/>
                </a:solidFill>
              </a:defRPr>
            </a:lvl4pPr>
            <a:lvl5pPr>
              <a:defRPr>
                <a:solidFill>
                  <a:srgbClr val="00B199"/>
                </a:solidFill>
              </a:defRPr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7" name="Zástupný nadpis 7">
            <a:extLst>
              <a:ext uri="{FF2B5EF4-FFF2-40B4-BE49-F238E27FC236}">
                <a16:creationId xmlns:a16="http://schemas.microsoft.com/office/drawing/2014/main" id="{AA965407-F24F-AE96-2B8D-1C976ACF7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815" y="251289"/>
            <a:ext cx="10071423" cy="11980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>
                <a:solidFill>
                  <a:srgbClr val="00B199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11" name="Zástupný obsah 3">
            <a:extLst>
              <a:ext uri="{FF2B5EF4-FFF2-40B4-BE49-F238E27FC236}">
                <a16:creationId xmlns:a16="http://schemas.microsoft.com/office/drawing/2014/main" id="{4253B48E-0DA1-95BB-DAEB-BE9F9895AC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00699" y="2079625"/>
            <a:ext cx="5263761" cy="4410075"/>
          </a:xfrm>
        </p:spPr>
        <p:txBody>
          <a:bodyPr/>
          <a:lstStyle>
            <a:lvl1pPr>
              <a:defRPr>
                <a:solidFill>
                  <a:srgbClr val="00B199"/>
                </a:solidFill>
              </a:defRPr>
            </a:lvl1pPr>
            <a:lvl2pPr>
              <a:defRPr>
                <a:solidFill>
                  <a:srgbClr val="00B199"/>
                </a:solidFill>
              </a:defRPr>
            </a:lvl2pPr>
            <a:lvl3pPr>
              <a:defRPr>
                <a:solidFill>
                  <a:srgbClr val="00B199"/>
                </a:solidFill>
              </a:defRPr>
            </a:lvl3pPr>
            <a:lvl4pPr>
              <a:defRPr>
                <a:solidFill>
                  <a:srgbClr val="00B199"/>
                </a:solidFill>
              </a:defRPr>
            </a:lvl4pPr>
            <a:lvl5pPr>
              <a:defRPr>
                <a:solidFill>
                  <a:srgbClr val="00B199"/>
                </a:solidFill>
              </a:defRPr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16188324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NE ZVYRAZNENI POZADI">
    <p:bg>
      <p:bgPr>
        <a:solidFill>
          <a:srgbClr val="00B1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7C51697-2CC3-21B1-51D0-0112AC87EB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10815" y="2079625"/>
            <a:ext cx="5210498" cy="44100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4E0F7B14-1534-95C6-64AB-8DD11B1497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00699" y="2079625"/>
            <a:ext cx="5263761" cy="44100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7" name="Zástupný nadpis 7">
            <a:extLst>
              <a:ext uri="{FF2B5EF4-FFF2-40B4-BE49-F238E27FC236}">
                <a16:creationId xmlns:a16="http://schemas.microsoft.com/office/drawing/2014/main" id="{AA965407-F24F-AE96-2B8D-1C976ACF7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815" y="251289"/>
            <a:ext cx="10071423" cy="11980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ECF451B4-FC92-1FB8-2426-8D68370C571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biLevel thresh="50000"/>
          </a:blip>
          <a:stretch>
            <a:fillRect/>
          </a:stretch>
        </p:blipFill>
        <p:spPr>
          <a:xfrm>
            <a:off x="10864461" y="368300"/>
            <a:ext cx="956064" cy="1081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0954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OVNA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text 2">
            <a:extLst>
              <a:ext uri="{FF2B5EF4-FFF2-40B4-BE49-F238E27FC236}">
                <a16:creationId xmlns:a16="http://schemas.microsoft.com/office/drawing/2014/main" id="{5769D9AB-4458-CDFF-9CB1-D26E60EED9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5350" y="2084388"/>
            <a:ext cx="5216515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AD85BADF-EDFD-E3EF-A9A2-2E92E2C347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45350" y="2908300"/>
            <a:ext cx="5216515" cy="3684588"/>
          </a:xfrm>
        </p:spPr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D32E62A5-166E-3655-F3B4-47FF4E983D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604482" y="2079625"/>
            <a:ext cx="5183188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2297DBE2-D191-53A6-3CAE-56EF1371F8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604482" y="2903537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11" name="Zástupný nadpis 7">
            <a:extLst>
              <a:ext uri="{FF2B5EF4-FFF2-40B4-BE49-F238E27FC236}">
                <a16:creationId xmlns:a16="http://schemas.microsoft.com/office/drawing/2014/main" id="{D6F46CF4-3F80-762A-0A09-D02E99E3F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815" y="251289"/>
            <a:ext cx="10071423" cy="11980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7764593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AVERECNY SLIDE">
    <p:bg>
      <p:bgPr>
        <a:solidFill>
          <a:srgbClr val="00B1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3085BED-344B-3C86-CAF5-324306A20E7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04950" y="2079625"/>
            <a:ext cx="9182100" cy="2698750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Děkuji za pozornost!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5526C59D-A033-C837-0244-06CE3180AB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biLevel thresh="50000"/>
          </a:blip>
          <a:stretch>
            <a:fillRect/>
          </a:stretch>
        </p:blipFill>
        <p:spPr>
          <a:xfrm>
            <a:off x="10864461" y="368300"/>
            <a:ext cx="956064" cy="1081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0379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ZÁPATÍ PAGINACE A TÉ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6BC906B-8DF5-4407-B396-A67B135043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815" y="2078567"/>
            <a:ext cx="8315648" cy="3780703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8" name="Zástupný nadpis 7">
            <a:extLst>
              <a:ext uri="{FF2B5EF4-FFF2-40B4-BE49-F238E27FC236}">
                <a16:creationId xmlns:a16="http://schemas.microsoft.com/office/drawing/2014/main" id="{BD3222D5-24E8-A3D8-A607-8EBF4B18D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815" y="251289"/>
            <a:ext cx="10071423" cy="11980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5" name="Zástupný text 3">
            <a:extLst>
              <a:ext uri="{FF2B5EF4-FFF2-40B4-BE49-F238E27FC236}">
                <a16:creationId xmlns:a16="http://schemas.microsoft.com/office/drawing/2014/main" id="{AFAF9024-2729-5327-2631-EAAADDDA7A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5349" y="6264315"/>
            <a:ext cx="3601163" cy="360362"/>
          </a:xfr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00B199"/>
                </a:solidFill>
              </a:defRPr>
            </a:lvl1pPr>
          </a:lstStyle>
          <a:p>
            <a:pPr lvl="0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295406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6BC906B-8DF5-4407-B396-A67B135043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815" y="2078567"/>
            <a:ext cx="8315648" cy="3780703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8" name="Zástupný nadpis 7">
            <a:extLst>
              <a:ext uri="{FF2B5EF4-FFF2-40B4-BE49-F238E27FC236}">
                <a16:creationId xmlns:a16="http://schemas.microsoft.com/office/drawing/2014/main" id="{BD3222D5-24E8-A3D8-A607-8EBF4B18D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815" y="251289"/>
            <a:ext cx="10071423" cy="11980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2" name="Zástupný text 3">
            <a:extLst>
              <a:ext uri="{FF2B5EF4-FFF2-40B4-BE49-F238E27FC236}">
                <a16:creationId xmlns:a16="http://schemas.microsoft.com/office/drawing/2014/main" id="{C5DDE056-3D2B-7B37-BC2A-98C936D76B4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5349" y="6264315"/>
            <a:ext cx="3601163" cy="360362"/>
          </a:xfr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00B199"/>
                </a:solidFill>
              </a:defRPr>
            </a:lvl1pPr>
          </a:lstStyle>
          <a:p>
            <a:pPr lvl="0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962429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7C51697-2CC3-21B1-51D0-0112AC87EB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10815" y="2079626"/>
            <a:ext cx="5210498" cy="3824649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4E0F7B14-1534-95C6-64AB-8DD11B1497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00700" y="2079626"/>
            <a:ext cx="5086350" cy="3824649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nadpis 7">
            <a:extLst>
              <a:ext uri="{FF2B5EF4-FFF2-40B4-BE49-F238E27FC236}">
                <a16:creationId xmlns:a16="http://schemas.microsoft.com/office/drawing/2014/main" id="{AA965407-F24F-AE96-2B8D-1C976ACF7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815" y="251289"/>
            <a:ext cx="10071423" cy="11980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2" name="Zástupný text 3">
            <a:extLst>
              <a:ext uri="{FF2B5EF4-FFF2-40B4-BE49-F238E27FC236}">
                <a16:creationId xmlns:a16="http://schemas.microsoft.com/office/drawing/2014/main" id="{B0C75702-8133-DFBC-DA55-EBB542FD6F1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5349" y="6264315"/>
            <a:ext cx="3601163" cy="360362"/>
          </a:xfr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00B199"/>
                </a:solidFill>
              </a:defRPr>
            </a:lvl1pPr>
          </a:lstStyle>
          <a:p>
            <a:pPr lvl="0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9347837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HKE ZVYRAZNENI POZADI">
    <p:bg>
      <p:bgPr>
        <a:solidFill>
          <a:srgbClr val="00B199">
            <a:alpha val="1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7C51697-2CC3-21B1-51D0-0112AC87EB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10815" y="2079626"/>
            <a:ext cx="5210498" cy="3824650"/>
          </a:xfrm>
        </p:spPr>
        <p:txBody>
          <a:bodyPr/>
          <a:lstStyle>
            <a:lvl1pPr>
              <a:defRPr>
                <a:solidFill>
                  <a:srgbClr val="00B199"/>
                </a:solidFill>
              </a:defRPr>
            </a:lvl1pPr>
            <a:lvl2pPr>
              <a:defRPr>
                <a:solidFill>
                  <a:srgbClr val="00B199"/>
                </a:solidFill>
              </a:defRPr>
            </a:lvl2pPr>
            <a:lvl3pPr>
              <a:defRPr>
                <a:solidFill>
                  <a:srgbClr val="00B199"/>
                </a:solidFill>
              </a:defRPr>
            </a:lvl3pPr>
            <a:lvl4pPr>
              <a:defRPr>
                <a:solidFill>
                  <a:srgbClr val="00B199"/>
                </a:solidFill>
              </a:defRPr>
            </a:lvl4pPr>
            <a:lvl5pPr>
              <a:defRPr>
                <a:solidFill>
                  <a:srgbClr val="00B199"/>
                </a:solidFill>
              </a:defRPr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7" name="Zástupný nadpis 7">
            <a:extLst>
              <a:ext uri="{FF2B5EF4-FFF2-40B4-BE49-F238E27FC236}">
                <a16:creationId xmlns:a16="http://schemas.microsoft.com/office/drawing/2014/main" id="{AA965407-F24F-AE96-2B8D-1C976ACF7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815" y="251289"/>
            <a:ext cx="10071423" cy="11980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>
                <a:solidFill>
                  <a:srgbClr val="00B199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11" name="Zástupný obsah 3">
            <a:extLst>
              <a:ext uri="{FF2B5EF4-FFF2-40B4-BE49-F238E27FC236}">
                <a16:creationId xmlns:a16="http://schemas.microsoft.com/office/drawing/2014/main" id="{4253B48E-0DA1-95BB-DAEB-BE9F9895AC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00699" y="2079626"/>
            <a:ext cx="5263761" cy="3824650"/>
          </a:xfrm>
        </p:spPr>
        <p:txBody>
          <a:bodyPr/>
          <a:lstStyle>
            <a:lvl1pPr>
              <a:defRPr>
                <a:solidFill>
                  <a:srgbClr val="00B199"/>
                </a:solidFill>
              </a:defRPr>
            </a:lvl1pPr>
            <a:lvl2pPr>
              <a:defRPr>
                <a:solidFill>
                  <a:srgbClr val="00B199"/>
                </a:solidFill>
              </a:defRPr>
            </a:lvl2pPr>
            <a:lvl3pPr>
              <a:defRPr>
                <a:solidFill>
                  <a:srgbClr val="00B199"/>
                </a:solidFill>
              </a:defRPr>
            </a:lvl3pPr>
            <a:lvl4pPr>
              <a:defRPr>
                <a:solidFill>
                  <a:srgbClr val="00B199"/>
                </a:solidFill>
              </a:defRPr>
            </a:lvl4pPr>
            <a:lvl5pPr>
              <a:defRPr>
                <a:solidFill>
                  <a:srgbClr val="00B199"/>
                </a:solidFill>
              </a:defRPr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2" name="Zástupný text 3">
            <a:extLst>
              <a:ext uri="{FF2B5EF4-FFF2-40B4-BE49-F238E27FC236}">
                <a16:creationId xmlns:a16="http://schemas.microsoft.com/office/drawing/2014/main" id="{708176BA-FB2A-161D-81E5-2A7CF22D2AF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5349" y="6264315"/>
            <a:ext cx="3601163" cy="360362"/>
          </a:xfr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00B199"/>
                </a:solidFill>
              </a:defRPr>
            </a:lvl1pPr>
          </a:lstStyle>
          <a:p>
            <a:pPr lvl="0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3335355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NE ZVYRAZNENI POZADI">
    <p:bg>
      <p:bgPr>
        <a:solidFill>
          <a:srgbClr val="00B1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7C51697-2CC3-21B1-51D0-0112AC87EB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10815" y="2079626"/>
            <a:ext cx="5210498" cy="38246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4E0F7B14-1534-95C6-64AB-8DD11B1497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00699" y="2079625"/>
            <a:ext cx="5263761" cy="382465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7" name="Zástupný nadpis 7">
            <a:extLst>
              <a:ext uri="{FF2B5EF4-FFF2-40B4-BE49-F238E27FC236}">
                <a16:creationId xmlns:a16="http://schemas.microsoft.com/office/drawing/2014/main" id="{AA965407-F24F-AE96-2B8D-1C976ACF7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815" y="251289"/>
            <a:ext cx="10071423" cy="11980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ECF451B4-FC92-1FB8-2426-8D68370C571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biLevel thresh="50000"/>
          </a:blip>
          <a:stretch>
            <a:fillRect/>
          </a:stretch>
        </p:blipFill>
        <p:spPr>
          <a:xfrm>
            <a:off x="10864461" y="368300"/>
            <a:ext cx="956064" cy="1081088"/>
          </a:xfrm>
          <a:prstGeom prst="rect">
            <a:avLst/>
          </a:prstGeom>
        </p:spPr>
      </p:pic>
      <p:sp>
        <p:nvSpPr>
          <p:cNvPr id="8" name="Zástupný text 3">
            <a:extLst>
              <a:ext uri="{FF2B5EF4-FFF2-40B4-BE49-F238E27FC236}">
                <a16:creationId xmlns:a16="http://schemas.microsoft.com/office/drawing/2014/main" id="{D6D4CD2E-70C1-1291-E5ED-55CF356251C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5349" y="6264315"/>
            <a:ext cx="3601163" cy="360362"/>
          </a:xfr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endParaRPr lang="cs-CZ" dirty="0"/>
          </a:p>
        </p:txBody>
      </p:sp>
      <p:sp>
        <p:nvSpPr>
          <p:cNvPr id="9" name="Zástupný text 3">
            <a:extLst>
              <a:ext uri="{FF2B5EF4-FFF2-40B4-BE49-F238E27FC236}">
                <a16:creationId xmlns:a16="http://schemas.microsoft.com/office/drawing/2014/main" id="{9A0821E4-548E-3F96-8B24-F7F35E31EB15}"/>
              </a:ext>
            </a:extLst>
          </p:cNvPr>
          <p:cNvSpPr txBox="1">
            <a:spLocks/>
          </p:cNvSpPr>
          <p:nvPr userDrawn="1"/>
        </p:nvSpPr>
        <p:spPr>
          <a:xfrm>
            <a:off x="8345488" y="6264315"/>
            <a:ext cx="3556356" cy="360362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rgbClr val="00B199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6859AE1-8421-EF4B-AA98-324C799466AF}" type="slidenum">
              <a:rPr lang="cs-CZ" smtClean="0"/>
              <a:pPr/>
              <a:t>‹#›</a:t>
            </a:fld>
            <a:r>
              <a:rPr lang="cs-CZ" dirty="0"/>
              <a:t>T</a:t>
            </a:r>
          </a:p>
        </p:txBody>
      </p:sp>
      <p:sp>
        <p:nvSpPr>
          <p:cNvPr id="13" name="Zástupný text 3">
            <a:extLst>
              <a:ext uri="{FF2B5EF4-FFF2-40B4-BE49-F238E27FC236}">
                <a16:creationId xmlns:a16="http://schemas.microsoft.com/office/drawing/2014/main" id="{0C8056A8-24A4-4A11-C190-B8F339FE516B}"/>
              </a:ext>
            </a:extLst>
          </p:cNvPr>
          <p:cNvSpPr txBox="1">
            <a:spLocks/>
          </p:cNvSpPr>
          <p:nvPr userDrawn="1"/>
        </p:nvSpPr>
        <p:spPr>
          <a:xfrm>
            <a:off x="8346250" y="6264315"/>
            <a:ext cx="3556356" cy="360362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rgbClr val="00B199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6859AE1-8421-EF4B-AA98-324C799466AF}" type="slidenum">
              <a:rPr lang="cs-CZ" smtClean="0">
                <a:solidFill>
                  <a:schemeClr val="bg1"/>
                </a:solidFill>
              </a:rPr>
              <a:pPr/>
              <a:t>‹#›</a:t>
            </a:fld>
            <a:endParaRPr lang="cs-CZ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85414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OVNA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text 2">
            <a:extLst>
              <a:ext uri="{FF2B5EF4-FFF2-40B4-BE49-F238E27FC236}">
                <a16:creationId xmlns:a16="http://schemas.microsoft.com/office/drawing/2014/main" id="{5769D9AB-4458-CDFF-9CB1-D26E60EED9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5350" y="2084388"/>
            <a:ext cx="5216515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AD85BADF-EDFD-E3EF-A9A2-2E92E2C347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45350" y="2908300"/>
            <a:ext cx="5216515" cy="2950970"/>
          </a:xfrm>
        </p:spPr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D32E62A5-166E-3655-F3B4-47FF4E983D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604482" y="2079625"/>
            <a:ext cx="5183188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2297DBE2-D191-53A6-3CAE-56EF1371F8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604482" y="2903537"/>
            <a:ext cx="5183188" cy="295097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11" name="Zástupný nadpis 7">
            <a:extLst>
              <a:ext uri="{FF2B5EF4-FFF2-40B4-BE49-F238E27FC236}">
                <a16:creationId xmlns:a16="http://schemas.microsoft.com/office/drawing/2014/main" id="{D6F46CF4-3F80-762A-0A09-D02E99E3F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815" y="251289"/>
            <a:ext cx="10071423" cy="11980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2" name="Zástupný text 3">
            <a:extLst>
              <a:ext uri="{FF2B5EF4-FFF2-40B4-BE49-F238E27FC236}">
                <a16:creationId xmlns:a16="http://schemas.microsoft.com/office/drawing/2014/main" id="{DA31A042-127F-01A7-714C-7356BEA44B1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5349" y="6264315"/>
            <a:ext cx="3601163" cy="360362"/>
          </a:xfr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00B199"/>
                </a:solidFill>
              </a:defRPr>
            </a:lvl1pPr>
          </a:lstStyle>
          <a:p>
            <a:pPr lvl="0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9443857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OROVNA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ástupný nadpis 7">
            <a:extLst>
              <a:ext uri="{FF2B5EF4-FFF2-40B4-BE49-F238E27FC236}">
                <a16:creationId xmlns:a16="http://schemas.microsoft.com/office/drawing/2014/main" id="{D6F46CF4-3F80-762A-0A09-D02E99E3F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815" y="251289"/>
            <a:ext cx="10071423" cy="11980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2" name="Zástupný text 3">
            <a:extLst>
              <a:ext uri="{FF2B5EF4-FFF2-40B4-BE49-F238E27FC236}">
                <a16:creationId xmlns:a16="http://schemas.microsoft.com/office/drawing/2014/main" id="{DA31A042-127F-01A7-714C-7356BEA44B1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5349" y="6264315"/>
            <a:ext cx="3601163" cy="360362"/>
          </a:xfr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00B199"/>
                </a:solidFill>
              </a:defRPr>
            </a:lvl1pPr>
          </a:lstStyle>
          <a:p>
            <a:pPr lvl="0"/>
            <a:endParaRPr lang="cs-CZ" dirty="0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EF0A2262-F84A-42B1-E7BF-4CE5AA4CD1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5400000">
            <a:off x="355767" y="1970087"/>
            <a:ext cx="969795" cy="969795"/>
          </a:xfrm>
          <a:prstGeom prst="rect">
            <a:avLst/>
          </a:prstGeom>
        </p:spPr>
      </p:pic>
      <p:sp>
        <p:nvSpPr>
          <p:cNvPr id="8" name="Zástupný obsah 3">
            <a:extLst>
              <a:ext uri="{FF2B5EF4-FFF2-40B4-BE49-F238E27FC236}">
                <a16:creationId xmlns:a16="http://schemas.microsoft.com/office/drawing/2014/main" id="{D45B745A-01F0-B035-5D54-F5B145FA0E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04950" y="1898830"/>
            <a:ext cx="7290810" cy="4410075"/>
          </a:xfrm>
        </p:spPr>
        <p:txBody>
          <a:bodyPr/>
          <a:lstStyle>
            <a:lvl1pPr>
              <a:defRPr>
                <a:solidFill>
                  <a:srgbClr val="00B199"/>
                </a:solidFill>
              </a:defRPr>
            </a:lvl1pPr>
            <a:lvl2pPr>
              <a:defRPr>
                <a:solidFill>
                  <a:srgbClr val="00B199"/>
                </a:solidFill>
              </a:defRPr>
            </a:lvl2pPr>
            <a:lvl3pPr>
              <a:defRPr>
                <a:solidFill>
                  <a:srgbClr val="00B199"/>
                </a:solidFill>
              </a:defRPr>
            </a:lvl3pPr>
            <a:lvl4pPr>
              <a:defRPr>
                <a:solidFill>
                  <a:srgbClr val="00B199"/>
                </a:solidFill>
              </a:defRPr>
            </a:lvl4pPr>
            <a:lvl5pPr>
              <a:defRPr>
                <a:solidFill>
                  <a:srgbClr val="00B199"/>
                </a:solidFill>
              </a:defRPr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2559700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VYRAZNE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text 4">
            <a:extLst>
              <a:ext uri="{FF2B5EF4-FFF2-40B4-BE49-F238E27FC236}">
                <a16:creationId xmlns:a16="http://schemas.microsoft.com/office/drawing/2014/main" id="{E5BDF966-9C06-5EC8-022C-9A7D58AE00B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4963" y="367640"/>
            <a:ext cx="11433755" cy="6121400"/>
          </a:xfrm>
          <a:custGeom>
            <a:avLst/>
            <a:gdLst>
              <a:gd name="connsiteX0" fmla="*/ 0 w 11478363"/>
              <a:gd name="connsiteY0" fmla="*/ 0 h 6121400"/>
              <a:gd name="connsiteX1" fmla="*/ 11478363 w 11478363"/>
              <a:gd name="connsiteY1" fmla="*/ 0 h 6121400"/>
              <a:gd name="connsiteX2" fmla="*/ 11478363 w 11478363"/>
              <a:gd name="connsiteY2" fmla="*/ 5101146 h 6121400"/>
              <a:gd name="connsiteX3" fmla="*/ 10458109 w 11478363"/>
              <a:gd name="connsiteY3" fmla="*/ 6121400 h 6121400"/>
              <a:gd name="connsiteX4" fmla="*/ 1020254 w 11478363"/>
              <a:gd name="connsiteY4" fmla="*/ 6121400 h 6121400"/>
              <a:gd name="connsiteX5" fmla="*/ 0 w 11478363"/>
              <a:gd name="connsiteY5" fmla="*/ 5101146 h 6121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478363" h="6121400">
                <a:moveTo>
                  <a:pt x="0" y="0"/>
                </a:moveTo>
                <a:lnTo>
                  <a:pt x="11478363" y="0"/>
                </a:lnTo>
                <a:lnTo>
                  <a:pt x="11478363" y="5101146"/>
                </a:lnTo>
                <a:cubicBezTo>
                  <a:pt x="11478363" y="5664617"/>
                  <a:pt x="11021580" y="6121400"/>
                  <a:pt x="10458109" y="6121400"/>
                </a:cubicBezTo>
                <a:lnTo>
                  <a:pt x="1020254" y="6121400"/>
                </a:lnTo>
                <a:cubicBezTo>
                  <a:pt x="456783" y="6121400"/>
                  <a:pt x="0" y="5664617"/>
                  <a:pt x="0" y="5101146"/>
                </a:cubicBezTo>
                <a:close/>
              </a:path>
            </a:pathLst>
          </a:custGeom>
          <a:solidFill>
            <a:srgbClr val="00B199"/>
          </a:solidFill>
        </p:spPr>
        <p:txBody>
          <a:bodyPr wrap="square" lIns="792000" tIns="792000" rIns="792000" bIns="792000" anchor="ctr" anchorCtr="1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420661567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VYRAZNENI OUT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text 4">
            <a:extLst>
              <a:ext uri="{FF2B5EF4-FFF2-40B4-BE49-F238E27FC236}">
                <a16:creationId xmlns:a16="http://schemas.microsoft.com/office/drawing/2014/main" id="{E5BDF966-9C06-5EC8-022C-9A7D58AE00B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4963" y="367640"/>
            <a:ext cx="11433755" cy="6121400"/>
          </a:xfrm>
          <a:custGeom>
            <a:avLst/>
            <a:gdLst>
              <a:gd name="connsiteX0" fmla="*/ 0 w 11478363"/>
              <a:gd name="connsiteY0" fmla="*/ 0 h 6121400"/>
              <a:gd name="connsiteX1" fmla="*/ 11478363 w 11478363"/>
              <a:gd name="connsiteY1" fmla="*/ 0 h 6121400"/>
              <a:gd name="connsiteX2" fmla="*/ 11478363 w 11478363"/>
              <a:gd name="connsiteY2" fmla="*/ 5101146 h 6121400"/>
              <a:gd name="connsiteX3" fmla="*/ 10458109 w 11478363"/>
              <a:gd name="connsiteY3" fmla="*/ 6121400 h 6121400"/>
              <a:gd name="connsiteX4" fmla="*/ 1020254 w 11478363"/>
              <a:gd name="connsiteY4" fmla="*/ 6121400 h 6121400"/>
              <a:gd name="connsiteX5" fmla="*/ 0 w 11478363"/>
              <a:gd name="connsiteY5" fmla="*/ 5101146 h 6121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478363" h="6121400">
                <a:moveTo>
                  <a:pt x="0" y="0"/>
                </a:moveTo>
                <a:lnTo>
                  <a:pt x="11478363" y="0"/>
                </a:lnTo>
                <a:lnTo>
                  <a:pt x="11478363" y="5101146"/>
                </a:lnTo>
                <a:cubicBezTo>
                  <a:pt x="11478363" y="5664617"/>
                  <a:pt x="11021580" y="6121400"/>
                  <a:pt x="10458109" y="6121400"/>
                </a:cubicBezTo>
                <a:lnTo>
                  <a:pt x="1020254" y="6121400"/>
                </a:lnTo>
                <a:cubicBezTo>
                  <a:pt x="456783" y="6121400"/>
                  <a:pt x="0" y="5664617"/>
                  <a:pt x="0" y="5101146"/>
                </a:cubicBezTo>
                <a:close/>
              </a:path>
            </a:pathLst>
          </a:custGeom>
          <a:noFill/>
          <a:ln w="82550">
            <a:solidFill>
              <a:srgbClr val="00B199"/>
            </a:solidFill>
            <a:miter lim="800000"/>
          </a:ln>
        </p:spPr>
        <p:txBody>
          <a:bodyPr wrap="square" lIns="792000" tIns="792000" rIns="792000" bIns="792000" anchor="ctr" anchorCtr="1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4800" b="1">
                <a:solidFill>
                  <a:srgbClr val="00B199"/>
                </a:solidFill>
              </a:defRPr>
            </a:lvl1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373595183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BL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id="{09803829-6A76-C862-31AD-B9D7EBF8BFC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25570" y="535452"/>
            <a:ext cx="7772400" cy="5787095"/>
          </a:xfrm>
          <a:prstGeom prst="rect">
            <a:avLst/>
          </a:prstGeom>
        </p:spPr>
      </p:pic>
      <p:sp>
        <p:nvSpPr>
          <p:cNvPr id="6" name="Zástupný text 2">
            <a:extLst>
              <a:ext uri="{FF2B5EF4-FFF2-40B4-BE49-F238E27FC236}">
                <a16:creationId xmlns:a16="http://schemas.microsoft.com/office/drawing/2014/main" id="{727422E2-75B4-C99F-648D-543F1FC6B2DA}"/>
              </a:ext>
            </a:extLst>
          </p:cNvPr>
          <p:cNvSpPr>
            <a:spLocks noGrp="1"/>
          </p:cNvSpPr>
          <p:nvPr>
            <p:ph type="body" idx="19"/>
          </p:nvPr>
        </p:nvSpPr>
        <p:spPr>
          <a:xfrm>
            <a:off x="2495549" y="863715"/>
            <a:ext cx="7021513" cy="2964075"/>
          </a:xfrm>
        </p:spPr>
        <p:txBody>
          <a:bodyPr anchor="t">
            <a:normAutofit/>
          </a:bodyPr>
          <a:lstStyle>
            <a:lvl1pPr marL="0" indent="0">
              <a:buNone/>
              <a:defRPr sz="48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143331757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BLINA OUT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E39CA336-AC8A-0B32-4A7F-0AD1978B02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09800" y="535452"/>
            <a:ext cx="7772400" cy="5787095"/>
          </a:xfrm>
          <a:prstGeom prst="rect">
            <a:avLst/>
          </a:prstGeom>
        </p:spPr>
      </p:pic>
      <p:sp>
        <p:nvSpPr>
          <p:cNvPr id="6" name="Zástupný text 2">
            <a:extLst>
              <a:ext uri="{FF2B5EF4-FFF2-40B4-BE49-F238E27FC236}">
                <a16:creationId xmlns:a16="http://schemas.microsoft.com/office/drawing/2014/main" id="{727422E2-75B4-C99F-648D-543F1FC6B2DA}"/>
              </a:ext>
            </a:extLst>
          </p:cNvPr>
          <p:cNvSpPr>
            <a:spLocks noGrp="1"/>
          </p:cNvSpPr>
          <p:nvPr>
            <p:ph type="body" idx="19"/>
          </p:nvPr>
        </p:nvSpPr>
        <p:spPr>
          <a:xfrm>
            <a:off x="2495549" y="863715"/>
            <a:ext cx="7021513" cy="2964075"/>
          </a:xfrm>
        </p:spPr>
        <p:txBody>
          <a:bodyPr anchor="t">
            <a:normAutofit/>
          </a:bodyPr>
          <a:lstStyle>
            <a:lvl1pPr marL="0" indent="0">
              <a:buNone/>
              <a:defRPr sz="4800" b="1">
                <a:solidFill>
                  <a:srgbClr val="00B199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27800703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BLINA KRATSI A SIP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text 2">
            <a:extLst>
              <a:ext uri="{FF2B5EF4-FFF2-40B4-BE49-F238E27FC236}">
                <a16:creationId xmlns:a16="http://schemas.microsoft.com/office/drawing/2014/main" id="{727422E2-75B4-C99F-648D-543F1FC6B2DA}"/>
              </a:ext>
            </a:extLst>
          </p:cNvPr>
          <p:cNvSpPr>
            <a:spLocks noGrp="1"/>
          </p:cNvSpPr>
          <p:nvPr>
            <p:ph type="body" idx="19"/>
          </p:nvPr>
        </p:nvSpPr>
        <p:spPr>
          <a:xfrm>
            <a:off x="1037639" y="863715"/>
            <a:ext cx="5310641" cy="2964075"/>
          </a:xfrm>
        </p:spPr>
        <p:txBody>
          <a:bodyPr anchor="t">
            <a:normAutofit/>
          </a:bodyPr>
          <a:lstStyle>
            <a:lvl1pPr marL="0" indent="0">
              <a:buNone/>
              <a:defRPr sz="4800" b="1">
                <a:solidFill>
                  <a:srgbClr val="00B199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F0C6DC46-B76D-DDC8-3056-1D3343CE831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8995" y="535452"/>
            <a:ext cx="5652040" cy="5787095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1B6062A7-9E5D-540F-D06C-70DDA0AE22C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759572" y="709678"/>
            <a:ext cx="1549400" cy="1549400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A4DDE6C9-86B9-EF9B-B6C0-0ED4F5FF1A8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418510" y="646178"/>
            <a:ext cx="1739900" cy="1676400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74D0F5C9-749F-ED06-645E-2E112A64CB2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262540" y="709678"/>
            <a:ext cx="1549400" cy="1549400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B0608703-96B3-140D-57B2-1D339E6CEE58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6759572" y="2341426"/>
            <a:ext cx="1676400" cy="1739900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81F464B2-8802-CC5E-2635-45C15F660FD8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135540" y="2341426"/>
            <a:ext cx="1676400" cy="1739900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E77517AC-150D-8BDE-32C0-70D535E969C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6200000">
            <a:off x="6759572" y="4245358"/>
            <a:ext cx="1549400" cy="1549400"/>
          </a:xfrm>
          <a:prstGeom prst="rect">
            <a:avLst/>
          </a:prstGeom>
        </p:spPr>
      </p:pic>
      <p:pic>
        <p:nvPicPr>
          <p:cNvPr id="16" name="Obrázek 15">
            <a:extLst>
              <a:ext uri="{FF2B5EF4-FFF2-40B4-BE49-F238E27FC236}">
                <a16:creationId xmlns:a16="http://schemas.microsoft.com/office/drawing/2014/main" id="{3F5550F9-2CF3-83AE-8461-ECEDC4CBF0B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10800000">
            <a:off x="8418510" y="4181858"/>
            <a:ext cx="1739900" cy="1676400"/>
          </a:xfrm>
          <a:prstGeom prst="rect">
            <a:avLst/>
          </a:prstGeom>
        </p:spPr>
      </p:pic>
      <p:pic>
        <p:nvPicPr>
          <p:cNvPr id="17" name="Obrázek 16">
            <a:extLst>
              <a:ext uri="{FF2B5EF4-FFF2-40B4-BE49-F238E27FC236}">
                <a16:creationId xmlns:a16="http://schemas.microsoft.com/office/drawing/2014/main" id="{1E012769-2FF2-22AF-DEEA-028088454E14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 rot="5400000">
            <a:off x="10262540" y="4245358"/>
            <a:ext cx="1549400" cy="154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7142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AVERECNY SLIDE P6">
    <p:bg>
      <p:bgPr>
        <a:solidFill>
          <a:srgbClr val="00B1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46698B80-2A85-51AE-7B2E-EE148E4C454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09800" y="2125961"/>
            <a:ext cx="7772400" cy="260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654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emf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3.xml"/><Relationship Id="rId9" Type="http://schemas.openxmlformats.org/officeDocument/2006/relationships/image" Target="../media/image1.emf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4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text 2">
            <a:extLst>
              <a:ext uri="{FF2B5EF4-FFF2-40B4-BE49-F238E27FC236}">
                <a16:creationId xmlns:a16="http://schemas.microsoft.com/office/drawing/2014/main" id="{1213A3D5-D613-D262-B604-BC09BA8E72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0815" y="2078567"/>
            <a:ext cx="8315648" cy="4410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A98A468B-36BD-09EF-1045-E5753EDC440E}"/>
              </a:ext>
            </a:extLst>
          </p:cNvPr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10864461" y="368300"/>
            <a:ext cx="956064" cy="1081088"/>
          </a:xfrm>
          <a:prstGeom prst="rect">
            <a:avLst/>
          </a:prstGeom>
        </p:spPr>
      </p:pic>
      <p:sp>
        <p:nvSpPr>
          <p:cNvPr id="8" name="Zástupný nadpis 7">
            <a:extLst>
              <a:ext uri="{FF2B5EF4-FFF2-40B4-BE49-F238E27FC236}">
                <a16:creationId xmlns:a16="http://schemas.microsoft.com/office/drawing/2014/main" id="{CDA86933-97EA-36FE-2D51-D6E30050E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815" y="251289"/>
            <a:ext cx="10071423" cy="11980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230169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4" r:id="rId2"/>
    <p:sldLayoutId id="2147483671" r:id="rId3"/>
    <p:sldLayoutId id="2147483665" r:id="rId4"/>
    <p:sldLayoutId id="2147483672" r:id="rId5"/>
    <p:sldLayoutId id="2147483650" r:id="rId6"/>
    <p:sldLayoutId id="2147483651" r:id="rId7"/>
    <p:sldLayoutId id="2147483678" r:id="rId8"/>
    <p:sldLayoutId id="2147483670" r:id="rId9"/>
    <p:sldLayoutId id="2147483677" r:id="rId10"/>
    <p:sldLayoutId id="2147483669" r:id="rId11"/>
    <p:sldLayoutId id="2147483679" r:id="rId12"/>
    <p:sldLayoutId id="2147483667" r:id="rId13"/>
    <p:sldLayoutId id="2147483676" r:id="rId14"/>
    <p:sldLayoutId id="2147483652" r:id="rId15"/>
    <p:sldLayoutId id="2147483673" r:id="rId16"/>
    <p:sldLayoutId id="2147483674" r:id="rId17"/>
    <p:sldLayoutId id="2147483653" r:id="rId18"/>
    <p:sldLayoutId id="2147483666" r:id="rId1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B199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7440" userDrawn="1">
          <p15:clr>
            <a:srgbClr val="F26B43"/>
          </p15:clr>
        </p15:guide>
        <p15:guide id="5" pos="211" userDrawn="1">
          <p15:clr>
            <a:srgbClr val="F26B43"/>
          </p15:clr>
        </p15:guide>
        <p15:guide id="6" pos="7100" userDrawn="1">
          <p15:clr>
            <a:srgbClr val="F26B43"/>
          </p15:clr>
        </p15:guide>
        <p15:guide id="7" pos="466" userDrawn="1">
          <p15:clr>
            <a:srgbClr val="F26B43"/>
          </p15:clr>
        </p15:guide>
        <p15:guide id="8" pos="580" userDrawn="1">
          <p15:clr>
            <a:srgbClr val="F26B43"/>
          </p15:clr>
        </p15:guide>
        <p15:guide id="9" pos="835" userDrawn="1">
          <p15:clr>
            <a:srgbClr val="F26B43"/>
          </p15:clr>
        </p15:guide>
        <p15:guide id="10" pos="948" userDrawn="1">
          <p15:clr>
            <a:srgbClr val="F26B43"/>
          </p15:clr>
        </p15:guide>
        <p15:guide id="11" pos="1203" userDrawn="1">
          <p15:clr>
            <a:srgbClr val="F26B43"/>
          </p15:clr>
        </p15:guide>
        <p15:guide id="12" pos="1317" userDrawn="1">
          <p15:clr>
            <a:srgbClr val="F26B43"/>
          </p15:clr>
        </p15:guide>
        <p15:guide id="13" pos="1572" userDrawn="1">
          <p15:clr>
            <a:srgbClr val="F26B43"/>
          </p15:clr>
        </p15:guide>
        <p15:guide id="14" pos="1685" userDrawn="1">
          <p15:clr>
            <a:srgbClr val="F26B43"/>
          </p15:clr>
        </p15:guide>
        <p15:guide id="15" pos="1941" userDrawn="1">
          <p15:clr>
            <a:srgbClr val="F26B43"/>
          </p15:clr>
        </p15:guide>
        <p15:guide id="16" pos="2054" userDrawn="1">
          <p15:clr>
            <a:srgbClr val="F26B43"/>
          </p15:clr>
        </p15:guide>
        <p15:guide id="17" pos="2309" userDrawn="1">
          <p15:clr>
            <a:srgbClr val="F26B43"/>
          </p15:clr>
        </p15:guide>
        <p15:guide id="18" pos="2423" userDrawn="1">
          <p15:clr>
            <a:srgbClr val="F26B43"/>
          </p15:clr>
        </p15:guide>
        <p15:guide id="19" pos="2678" userDrawn="1">
          <p15:clr>
            <a:srgbClr val="F26B43"/>
          </p15:clr>
        </p15:guide>
        <p15:guide id="20" pos="2791" userDrawn="1">
          <p15:clr>
            <a:srgbClr val="F26B43"/>
          </p15:clr>
        </p15:guide>
        <p15:guide id="21" pos="3046" userDrawn="1">
          <p15:clr>
            <a:srgbClr val="F26B43"/>
          </p15:clr>
        </p15:guide>
        <p15:guide id="22" pos="3160" userDrawn="1">
          <p15:clr>
            <a:srgbClr val="F26B43"/>
          </p15:clr>
        </p15:guide>
        <p15:guide id="23" pos="3415" userDrawn="1">
          <p15:clr>
            <a:srgbClr val="F26B43"/>
          </p15:clr>
        </p15:guide>
        <p15:guide id="24" pos="3528" userDrawn="1">
          <p15:clr>
            <a:srgbClr val="F26B43"/>
          </p15:clr>
        </p15:guide>
        <p15:guide id="25" pos="3783" userDrawn="1">
          <p15:clr>
            <a:srgbClr val="F26B43"/>
          </p15:clr>
        </p15:guide>
        <p15:guide id="26" pos="3897" userDrawn="1">
          <p15:clr>
            <a:srgbClr val="F26B43"/>
          </p15:clr>
        </p15:guide>
        <p15:guide id="27" pos="4152" userDrawn="1">
          <p15:clr>
            <a:srgbClr val="F26B43"/>
          </p15:clr>
        </p15:guide>
        <p15:guide id="28" pos="4265" userDrawn="1">
          <p15:clr>
            <a:srgbClr val="F26B43"/>
          </p15:clr>
        </p15:guide>
        <p15:guide id="29" pos="4520" userDrawn="1">
          <p15:clr>
            <a:srgbClr val="F26B43"/>
          </p15:clr>
        </p15:guide>
        <p15:guide id="30" pos="4634" userDrawn="1">
          <p15:clr>
            <a:srgbClr val="F26B43"/>
          </p15:clr>
        </p15:guide>
        <p15:guide id="31" pos="4889" userDrawn="1">
          <p15:clr>
            <a:srgbClr val="F26B43"/>
          </p15:clr>
        </p15:guide>
        <p15:guide id="32" pos="5002" userDrawn="1">
          <p15:clr>
            <a:srgbClr val="F26B43"/>
          </p15:clr>
        </p15:guide>
        <p15:guide id="33" pos="5257" userDrawn="1">
          <p15:clr>
            <a:srgbClr val="F26B43"/>
          </p15:clr>
        </p15:guide>
        <p15:guide id="34" pos="5371" userDrawn="1">
          <p15:clr>
            <a:srgbClr val="F26B43"/>
          </p15:clr>
        </p15:guide>
        <p15:guide id="35" pos="5626" userDrawn="1">
          <p15:clr>
            <a:srgbClr val="F26B43"/>
          </p15:clr>
        </p15:guide>
        <p15:guide id="36" pos="5739" userDrawn="1">
          <p15:clr>
            <a:srgbClr val="F26B43"/>
          </p15:clr>
        </p15:guide>
        <p15:guide id="37" pos="5995" userDrawn="1">
          <p15:clr>
            <a:srgbClr val="F26B43"/>
          </p15:clr>
        </p15:guide>
        <p15:guide id="38" pos="6108" userDrawn="1">
          <p15:clr>
            <a:srgbClr val="F26B43"/>
          </p15:clr>
        </p15:guide>
        <p15:guide id="39" pos="6363" userDrawn="1">
          <p15:clr>
            <a:srgbClr val="F26B43"/>
          </p15:clr>
        </p15:guide>
        <p15:guide id="40" pos="6477" userDrawn="1">
          <p15:clr>
            <a:srgbClr val="F26B43"/>
          </p15:clr>
        </p15:guide>
        <p15:guide id="41" pos="6732" userDrawn="1">
          <p15:clr>
            <a:srgbClr val="F26B43"/>
          </p15:clr>
        </p15:guide>
        <p15:guide id="42" pos="6845" userDrawn="1">
          <p15:clr>
            <a:srgbClr val="F26B43"/>
          </p15:clr>
        </p15:guide>
        <p15:guide id="43" pos="7214" userDrawn="1">
          <p15:clr>
            <a:srgbClr val="F26B43"/>
          </p15:clr>
        </p15:guide>
        <p15:guide id="44" orient="horz" pos="232" userDrawn="1">
          <p15:clr>
            <a:srgbClr val="F26B43"/>
          </p15:clr>
        </p15:guide>
        <p15:guide id="45" orient="horz" pos="516" userDrawn="1">
          <p15:clr>
            <a:srgbClr val="F26B43"/>
          </p15:clr>
        </p15:guide>
        <p15:guide id="46" orient="horz" pos="629" userDrawn="1">
          <p15:clr>
            <a:srgbClr val="F26B43"/>
          </p15:clr>
        </p15:guide>
        <p15:guide id="47" orient="horz" pos="913" userDrawn="1">
          <p15:clr>
            <a:srgbClr val="F26B43"/>
          </p15:clr>
        </p15:guide>
        <p15:guide id="48" orient="horz" pos="1026" userDrawn="1">
          <p15:clr>
            <a:srgbClr val="F26B43"/>
          </p15:clr>
        </p15:guide>
        <p15:guide id="49" orient="horz" pos="1310" userDrawn="1">
          <p15:clr>
            <a:srgbClr val="F26B43"/>
          </p15:clr>
        </p15:guide>
        <p15:guide id="50" orient="horz" pos="1423" userDrawn="1">
          <p15:clr>
            <a:srgbClr val="F26B43"/>
          </p15:clr>
        </p15:guide>
        <p15:guide id="51" orient="horz" pos="1706" userDrawn="1">
          <p15:clr>
            <a:srgbClr val="F26B43"/>
          </p15:clr>
        </p15:guide>
        <p15:guide id="52" orient="horz" pos="1820" userDrawn="1">
          <p15:clr>
            <a:srgbClr val="F26B43"/>
          </p15:clr>
        </p15:guide>
        <p15:guide id="53" orient="horz" pos="2103" userDrawn="1">
          <p15:clr>
            <a:srgbClr val="F26B43"/>
          </p15:clr>
        </p15:guide>
        <p15:guide id="54" orient="horz" pos="2217" userDrawn="1">
          <p15:clr>
            <a:srgbClr val="F26B43"/>
          </p15:clr>
        </p15:guide>
        <p15:guide id="55" orient="horz" pos="2500" userDrawn="1">
          <p15:clr>
            <a:srgbClr val="F26B43"/>
          </p15:clr>
        </p15:guide>
        <p15:guide id="56" orient="horz" pos="2614" userDrawn="1">
          <p15:clr>
            <a:srgbClr val="F26B43"/>
          </p15:clr>
        </p15:guide>
        <p15:guide id="57" orient="horz" pos="2897" userDrawn="1">
          <p15:clr>
            <a:srgbClr val="F26B43"/>
          </p15:clr>
        </p15:guide>
        <p15:guide id="58" orient="horz" pos="3010" userDrawn="1">
          <p15:clr>
            <a:srgbClr val="F26B43"/>
          </p15:clr>
        </p15:guide>
        <p15:guide id="59" orient="horz" pos="3294" userDrawn="1">
          <p15:clr>
            <a:srgbClr val="F26B43"/>
          </p15:clr>
        </p15:guide>
        <p15:guide id="60" orient="horz" pos="3407" userDrawn="1">
          <p15:clr>
            <a:srgbClr val="F26B43"/>
          </p15:clr>
        </p15:guide>
        <p15:guide id="61" orient="horz" pos="3691" userDrawn="1">
          <p15:clr>
            <a:srgbClr val="F26B43"/>
          </p15:clr>
        </p15:guide>
        <p15:guide id="62" orient="horz" pos="3804" userDrawn="1">
          <p15:clr>
            <a:srgbClr val="F26B43"/>
          </p15:clr>
        </p15:guide>
        <p15:guide id="63" orient="horz" pos="4088" userDrawn="1">
          <p15:clr>
            <a:srgbClr val="F26B43"/>
          </p15:clr>
        </p15:guide>
        <p15:guide id="64" pos="6590" userDrawn="1">
          <p15:clr>
            <a:srgbClr val="F26B43"/>
          </p15:clr>
        </p15:guide>
        <p15:guide id="65" pos="3273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text 2">
            <a:extLst>
              <a:ext uri="{FF2B5EF4-FFF2-40B4-BE49-F238E27FC236}">
                <a16:creationId xmlns:a16="http://schemas.microsoft.com/office/drawing/2014/main" id="{1213A3D5-D613-D262-B604-BC09BA8E72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0815" y="2078567"/>
            <a:ext cx="8315648" cy="36906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A98A468B-36BD-09EF-1045-E5753EDC440E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864461" y="368300"/>
            <a:ext cx="956064" cy="1081088"/>
          </a:xfrm>
          <a:prstGeom prst="rect">
            <a:avLst/>
          </a:prstGeom>
        </p:spPr>
      </p:pic>
      <p:sp>
        <p:nvSpPr>
          <p:cNvPr id="8" name="Zástupný nadpis 7">
            <a:extLst>
              <a:ext uri="{FF2B5EF4-FFF2-40B4-BE49-F238E27FC236}">
                <a16:creationId xmlns:a16="http://schemas.microsoft.com/office/drawing/2014/main" id="{CDA86933-97EA-36FE-2D51-D6E30050E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815" y="251289"/>
            <a:ext cx="10071423" cy="11980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2" name="Zástupný text 3">
            <a:extLst>
              <a:ext uri="{FF2B5EF4-FFF2-40B4-BE49-F238E27FC236}">
                <a16:creationId xmlns:a16="http://schemas.microsoft.com/office/drawing/2014/main" id="{D9A34E5F-7AAD-487F-ADDE-45DE9162A293}"/>
              </a:ext>
            </a:extLst>
          </p:cNvPr>
          <p:cNvSpPr txBox="1">
            <a:spLocks/>
          </p:cNvSpPr>
          <p:nvPr userDrawn="1"/>
        </p:nvSpPr>
        <p:spPr>
          <a:xfrm>
            <a:off x="245349" y="6264315"/>
            <a:ext cx="3601163" cy="360362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rgbClr val="00B199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cs-CZ" dirty="0">
              <a:solidFill>
                <a:srgbClr val="00B199"/>
              </a:solidFill>
            </a:endParaRP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6556173B-1370-8CB5-33B2-635AF7555670}"/>
              </a:ext>
            </a:extLst>
          </p:cNvPr>
          <p:cNvSpPr txBox="1">
            <a:spLocks/>
          </p:cNvSpPr>
          <p:nvPr userDrawn="1"/>
        </p:nvSpPr>
        <p:spPr>
          <a:xfrm>
            <a:off x="8345488" y="6264315"/>
            <a:ext cx="3556356" cy="360362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rgbClr val="00B199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6859AE1-8421-EF4B-AA98-324C799466AF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79308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7" r:id="rId3"/>
    <p:sldLayoutId id="2147483718" r:id="rId4"/>
    <p:sldLayoutId id="2147483719" r:id="rId5"/>
    <p:sldLayoutId id="2147483720" r:id="rId6"/>
    <p:sldLayoutId id="2147483725" r:id="rId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B199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7440" userDrawn="1">
          <p15:clr>
            <a:srgbClr val="F26B43"/>
          </p15:clr>
        </p15:guide>
        <p15:guide id="5" pos="211" userDrawn="1">
          <p15:clr>
            <a:srgbClr val="F26B43"/>
          </p15:clr>
        </p15:guide>
        <p15:guide id="6" pos="7100" userDrawn="1">
          <p15:clr>
            <a:srgbClr val="F26B43"/>
          </p15:clr>
        </p15:guide>
        <p15:guide id="7" pos="466" userDrawn="1">
          <p15:clr>
            <a:srgbClr val="F26B43"/>
          </p15:clr>
        </p15:guide>
        <p15:guide id="8" pos="580" userDrawn="1">
          <p15:clr>
            <a:srgbClr val="F26B43"/>
          </p15:clr>
        </p15:guide>
        <p15:guide id="9" pos="835" userDrawn="1">
          <p15:clr>
            <a:srgbClr val="F26B43"/>
          </p15:clr>
        </p15:guide>
        <p15:guide id="10" pos="948" userDrawn="1">
          <p15:clr>
            <a:srgbClr val="F26B43"/>
          </p15:clr>
        </p15:guide>
        <p15:guide id="11" pos="1203" userDrawn="1">
          <p15:clr>
            <a:srgbClr val="F26B43"/>
          </p15:clr>
        </p15:guide>
        <p15:guide id="12" pos="1317" userDrawn="1">
          <p15:clr>
            <a:srgbClr val="F26B43"/>
          </p15:clr>
        </p15:guide>
        <p15:guide id="13" pos="1572" userDrawn="1">
          <p15:clr>
            <a:srgbClr val="F26B43"/>
          </p15:clr>
        </p15:guide>
        <p15:guide id="14" pos="1685" userDrawn="1">
          <p15:clr>
            <a:srgbClr val="F26B43"/>
          </p15:clr>
        </p15:guide>
        <p15:guide id="15" pos="1941" userDrawn="1">
          <p15:clr>
            <a:srgbClr val="F26B43"/>
          </p15:clr>
        </p15:guide>
        <p15:guide id="16" pos="2054" userDrawn="1">
          <p15:clr>
            <a:srgbClr val="F26B43"/>
          </p15:clr>
        </p15:guide>
        <p15:guide id="17" pos="2309" userDrawn="1">
          <p15:clr>
            <a:srgbClr val="F26B43"/>
          </p15:clr>
        </p15:guide>
        <p15:guide id="18" pos="2423" userDrawn="1">
          <p15:clr>
            <a:srgbClr val="F26B43"/>
          </p15:clr>
        </p15:guide>
        <p15:guide id="19" pos="2678" userDrawn="1">
          <p15:clr>
            <a:srgbClr val="F26B43"/>
          </p15:clr>
        </p15:guide>
        <p15:guide id="20" pos="2791" userDrawn="1">
          <p15:clr>
            <a:srgbClr val="F26B43"/>
          </p15:clr>
        </p15:guide>
        <p15:guide id="21" pos="3046" userDrawn="1">
          <p15:clr>
            <a:srgbClr val="F26B43"/>
          </p15:clr>
        </p15:guide>
        <p15:guide id="22" pos="3160" userDrawn="1">
          <p15:clr>
            <a:srgbClr val="F26B43"/>
          </p15:clr>
        </p15:guide>
        <p15:guide id="23" pos="3415" userDrawn="1">
          <p15:clr>
            <a:srgbClr val="F26B43"/>
          </p15:clr>
        </p15:guide>
        <p15:guide id="24" pos="3528" userDrawn="1">
          <p15:clr>
            <a:srgbClr val="F26B43"/>
          </p15:clr>
        </p15:guide>
        <p15:guide id="25" pos="3783" userDrawn="1">
          <p15:clr>
            <a:srgbClr val="F26B43"/>
          </p15:clr>
        </p15:guide>
        <p15:guide id="26" pos="3897" userDrawn="1">
          <p15:clr>
            <a:srgbClr val="F26B43"/>
          </p15:clr>
        </p15:guide>
        <p15:guide id="27" pos="4152" userDrawn="1">
          <p15:clr>
            <a:srgbClr val="F26B43"/>
          </p15:clr>
        </p15:guide>
        <p15:guide id="28" pos="4265" userDrawn="1">
          <p15:clr>
            <a:srgbClr val="F26B43"/>
          </p15:clr>
        </p15:guide>
        <p15:guide id="29" pos="4520" userDrawn="1">
          <p15:clr>
            <a:srgbClr val="F26B43"/>
          </p15:clr>
        </p15:guide>
        <p15:guide id="30" pos="4634" userDrawn="1">
          <p15:clr>
            <a:srgbClr val="F26B43"/>
          </p15:clr>
        </p15:guide>
        <p15:guide id="31" pos="4889" userDrawn="1">
          <p15:clr>
            <a:srgbClr val="F26B43"/>
          </p15:clr>
        </p15:guide>
        <p15:guide id="32" pos="5002" userDrawn="1">
          <p15:clr>
            <a:srgbClr val="F26B43"/>
          </p15:clr>
        </p15:guide>
        <p15:guide id="33" pos="5257" userDrawn="1">
          <p15:clr>
            <a:srgbClr val="F26B43"/>
          </p15:clr>
        </p15:guide>
        <p15:guide id="34" pos="5371" userDrawn="1">
          <p15:clr>
            <a:srgbClr val="F26B43"/>
          </p15:clr>
        </p15:guide>
        <p15:guide id="35" pos="5626" userDrawn="1">
          <p15:clr>
            <a:srgbClr val="F26B43"/>
          </p15:clr>
        </p15:guide>
        <p15:guide id="36" pos="5739" userDrawn="1">
          <p15:clr>
            <a:srgbClr val="F26B43"/>
          </p15:clr>
        </p15:guide>
        <p15:guide id="37" pos="5995" userDrawn="1">
          <p15:clr>
            <a:srgbClr val="F26B43"/>
          </p15:clr>
        </p15:guide>
        <p15:guide id="38" pos="6108" userDrawn="1">
          <p15:clr>
            <a:srgbClr val="F26B43"/>
          </p15:clr>
        </p15:guide>
        <p15:guide id="39" pos="6363" userDrawn="1">
          <p15:clr>
            <a:srgbClr val="F26B43"/>
          </p15:clr>
        </p15:guide>
        <p15:guide id="40" pos="6477" userDrawn="1">
          <p15:clr>
            <a:srgbClr val="F26B43"/>
          </p15:clr>
        </p15:guide>
        <p15:guide id="41" pos="6732" userDrawn="1">
          <p15:clr>
            <a:srgbClr val="F26B43"/>
          </p15:clr>
        </p15:guide>
        <p15:guide id="42" pos="6845" userDrawn="1">
          <p15:clr>
            <a:srgbClr val="F26B43"/>
          </p15:clr>
        </p15:guide>
        <p15:guide id="43" pos="7214" userDrawn="1">
          <p15:clr>
            <a:srgbClr val="F26B43"/>
          </p15:clr>
        </p15:guide>
        <p15:guide id="44" orient="horz" pos="232" userDrawn="1">
          <p15:clr>
            <a:srgbClr val="F26B43"/>
          </p15:clr>
        </p15:guide>
        <p15:guide id="45" orient="horz" pos="516" userDrawn="1">
          <p15:clr>
            <a:srgbClr val="F26B43"/>
          </p15:clr>
        </p15:guide>
        <p15:guide id="46" orient="horz" pos="629" userDrawn="1">
          <p15:clr>
            <a:srgbClr val="F26B43"/>
          </p15:clr>
        </p15:guide>
        <p15:guide id="47" orient="horz" pos="913" userDrawn="1">
          <p15:clr>
            <a:srgbClr val="F26B43"/>
          </p15:clr>
        </p15:guide>
        <p15:guide id="48" orient="horz" pos="1026" userDrawn="1">
          <p15:clr>
            <a:srgbClr val="F26B43"/>
          </p15:clr>
        </p15:guide>
        <p15:guide id="49" orient="horz" pos="1310" userDrawn="1">
          <p15:clr>
            <a:srgbClr val="F26B43"/>
          </p15:clr>
        </p15:guide>
        <p15:guide id="50" orient="horz" pos="1423" userDrawn="1">
          <p15:clr>
            <a:srgbClr val="F26B43"/>
          </p15:clr>
        </p15:guide>
        <p15:guide id="51" orient="horz" pos="1706" userDrawn="1">
          <p15:clr>
            <a:srgbClr val="F26B43"/>
          </p15:clr>
        </p15:guide>
        <p15:guide id="52" orient="horz" pos="1820" userDrawn="1">
          <p15:clr>
            <a:srgbClr val="F26B43"/>
          </p15:clr>
        </p15:guide>
        <p15:guide id="53" orient="horz" pos="2103" userDrawn="1">
          <p15:clr>
            <a:srgbClr val="F26B43"/>
          </p15:clr>
        </p15:guide>
        <p15:guide id="54" orient="horz" pos="2217" userDrawn="1">
          <p15:clr>
            <a:srgbClr val="F26B43"/>
          </p15:clr>
        </p15:guide>
        <p15:guide id="55" orient="horz" pos="2500" userDrawn="1">
          <p15:clr>
            <a:srgbClr val="F26B43"/>
          </p15:clr>
        </p15:guide>
        <p15:guide id="56" orient="horz" pos="2614" userDrawn="1">
          <p15:clr>
            <a:srgbClr val="F26B43"/>
          </p15:clr>
        </p15:guide>
        <p15:guide id="57" orient="horz" pos="2897" userDrawn="1">
          <p15:clr>
            <a:srgbClr val="F26B43"/>
          </p15:clr>
        </p15:guide>
        <p15:guide id="58" orient="horz" pos="3010" userDrawn="1">
          <p15:clr>
            <a:srgbClr val="F26B43"/>
          </p15:clr>
        </p15:guide>
        <p15:guide id="59" orient="horz" pos="3294" userDrawn="1">
          <p15:clr>
            <a:srgbClr val="F26B43"/>
          </p15:clr>
        </p15:guide>
        <p15:guide id="60" orient="horz" pos="3407" userDrawn="1">
          <p15:clr>
            <a:srgbClr val="F26B43"/>
          </p15:clr>
        </p15:guide>
        <p15:guide id="61" orient="horz" pos="3691" userDrawn="1">
          <p15:clr>
            <a:srgbClr val="F26B43"/>
          </p15:clr>
        </p15:guide>
        <p15:guide id="62" orient="horz" pos="3804" userDrawn="1">
          <p15:clr>
            <a:srgbClr val="F26B43"/>
          </p15:clr>
        </p15:guide>
        <p15:guide id="63" orient="horz" pos="4088" userDrawn="1">
          <p15:clr>
            <a:srgbClr val="F26B43"/>
          </p15:clr>
        </p15:guide>
        <p15:guide id="64" pos="6590" userDrawn="1">
          <p15:clr>
            <a:srgbClr val="F26B43"/>
          </p15:clr>
        </p15:guide>
        <p15:guide id="65" pos="3273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text 2">
            <a:extLst>
              <a:ext uri="{FF2B5EF4-FFF2-40B4-BE49-F238E27FC236}">
                <a16:creationId xmlns:a16="http://schemas.microsoft.com/office/drawing/2014/main" id="{1213A3D5-D613-D262-B604-BC09BA8E72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0815" y="2078567"/>
            <a:ext cx="8315648" cy="4410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8" name="Zástupný nadpis 7">
            <a:extLst>
              <a:ext uri="{FF2B5EF4-FFF2-40B4-BE49-F238E27FC236}">
                <a16:creationId xmlns:a16="http://schemas.microsoft.com/office/drawing/2014/main" id="{CDA86933-97EA-36FE-2D51-D6E30050E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815" y="251289"/>
            <a:ext cx="10071423" cy="11980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268485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21" r:id="rId2"/>
    <p:sldLayoutId id="2147483723" r:id="rId3"/>
    <p:sldLayoutId id="2147483722" r:id="rId4"/>
    <p:sldLayoutId id="2147483724" r:id="rId5"/>
    <p:sldLayoutId id="2147483701" r:id="rId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B199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7440" userDrawn="1">
          <p15:clr>
            <a:srgbClr val="F26B43"/>
          </p15:clr>
        </p15:guide>
        <p15:guide id="5" pos="211" userDrawn="1">
          <p15:clr>
            <a:srgbClr val="F26B43"/>
          </p15:clr>
        </p15:guide>
        <p15:guide id="6" pos="7100" userDrawn="1">
          <p15:clr>
            <a:srgbClr val="F26B43"/>
          </p15:clr>
        </p15:guide>
        <p15:guide id="7" pos="466" userDrawn="1">
          <p15:clr>
            <a:srgbClr val="F26B43"/>
          </p15:clr>
        </p15:guide>
        <p15:guide id="8" pos="580" userDrawn="1">
          <p15:clr>
            <a:srgbClr val="F26B43"/>
          </p15:clr>
        </p15:guide>
        <p15:guide id="9" pos="835" userDrawn="1">
          <p15:clr>
            <a:srgbClr val="F26B43"/>
          </p15:clr>
        </p15:guide>
        <p15:guide id="10" pos="948" userDrawn="1">
          <p15:clr>
            <a:srgbClr val="F26B43"/>
          </p15:clr>
        </p15:guide>
        <p15:guide id="11" pos="1203" userDrawn="1">
          <p15:clr>
            <a:srgbClr val="F26B43"/>
          </p15:clr>
        </p15:guide>
        <p15:guide id="12" pos="1317" userDrawn="1">
          <p15:clr>
            <a:srgbClr val="F26B43"/>
          </p15:clr>
        </p15:guide>
        <p15:guide id="13" pos="1572" userDrawn="1">
          <p15:clr>
            <a:srgbClr val="F26B43"/>
          </p15:clr>
        </p15:guide>
        <p15:guide id="14" pos="1685" userDrawn="1">
          <p15:clr>
            <a:srgbClr val="F26B43"/>
          </p15:clr>
        </p15:guide>
        <p15:guide id="15" pos="1941" userDrawn="1">
          <p15:clr>
            <a:srgbClr val="F26B43"/>
          </p15:clr>
        </p15:guide>
        <p15:guide id="16" pos="2054" userDrawn="1">
          <p15:clr>
            <a:srgbClr val="F26B43"/>
          </p15:clr>
        </p15:guide>
        <p15:guide id="17" pos="2309" userDrawn="1">
          <p15:clr>
            <a:srgbClr val="F26B43"/>
          </p15:clr>
        </p15:guide>
        <p15:guide id="18" pos="2423" userDrawn="1">
          <p15:clr>
            <a:srgbClr val="F26B43"/>
          </p15:clr>
        </p15:guide>
        <p15:guide id="19" pos="2678" userDrawn="1">
          <p15:clr>
            <a:srgbClr val="F26B43"/>
          </p15:clr>
        </p15:guide>
        <p15:guide id="20" pos="2791" userDrawn="1">
          <p15:clr>
            <a:srgbClr val="F26B43"/>
          </p15:clr>
        </p15:guide>
        <p15:guide id="21" pos="3046" userDrawn="1">
          <p15:clr>
            <a:srgbClr val="F26B43"/>
          </p15:clr>
        </p15:guide>
        <p15:guide id="22" pos="3160" userDrawn="1">
          <p15:clr>
            <a:srgbClr val="F26B43"/>
          </p15:clr>
        </p15:guide>
        <p15:guide id="23" pos="3415" userDrawn="1">
          <p15:clr>
            <a:srgbClr val="F26B43"/>
          </p15:clr>
        </p15:guide>
        <p15:guide id="24" pos="3528" userDrawn="1">
          <p15:clr>
            <a:srgbClr val="F26B43"/>
          </p15:clr>
        </p15:guide>
        <p15:guide id="25" pos="3783" userDrawn="1">
          <p15:clr>
            <a:srgbClr val="F26B43"/>
          </p15:clr>
        </p15:guide>
        <p15:guide id="26" pos="3897" userDrawn="1">
          <p15:clr>
            <a:srgbClr val="F26B43"/>
          </p15:clr>
        </p15:guide>
        <p15:guide id="27" pos="4152" userDrawn="1">
          <p15:clr>
            <a:srgbClr val="F26B43"/>
          </p15:clr>
        </p15:guide>
        <p15:guide id="28" pos="4265" userDrawn="1">
          <p15:clr>
            <a:srgbClr val="F26B43"/>
          </p15:clr>
        </p15:guide>
        <p15:guide id="29" pos="4520" userDrawn="1">
          <p15:clr>
            <a:srgbClr val="F26B43"/>
          </p15:clr>
        </p15:guide>
        <p15:guide id="30" pos="4634" userDrawn="1">
          <p15:clr>
            <a:srgbClr val="F26B43"/>
          </p15:clr>
        </p15:guide>
        <p15:guide id="31" pos="4889" userDrawn="1">
          <p15:clr>
            <a:srgbClr val="F26B43"/>
          </p15:clr>
        </p15:guide>
        <p15:guide id="32" pos="5002" userDrawn="1">
          <p15:clr>
            <a:srgbClr val="F26B43"/>
          </p15:clr>
        </p15:guide>
        <p15:guide id="33" pos="5257" userDrawn="1">
          <p15:clr>
            <a:srgbClr val="F26B43"/>
          </p15:clr>
        </p15:guide>
        <p15:guide id="34" pos="5371" userDrawn="1">
          <p15:clr>
            <a:srgbClr val="F26B43"/>
          </p15:clr>
        </p15:guide>
        <p15:guide id="35" pos="5626" userDrawn="1">
          <p15:clr>
            <a:srgbClr val="F26B43"/>
          </p15:clr>
        </p15:guide>
        <p15:guide id="36" pos="5739" userDrawn="1">
          <p15:clr>
            <a:srgbClr val="F26B43"/>
          </p15:clr>
        </p15:guide>
        <p15:guide id="37" pos="5995" userDrawn="1">
          <p15:clr>
            <a:srgbClr val="F26B43"/>
          </p15:clr>
        </p15:guide>
        <p15:guide id="38" pos="6108" userDrawn="1">
          <p15:clr>
            <a:srgbClr val="F26B43"/>
          </p15:clr>
        </p15:guide>
        <p15:guide id="39" pos="6363" userDrawn="1">
          <p15:clr>
            <a:srgbClr val="F26B43"/>
          </p15:clr>
        </p15:guide>
        <p15:guide id="40" pos="6477" userDrawn="1">
          <p15:clr>
            <a:srgbClr val="F26B43"/>
          </p15:clr>
        </p15:guide>
        <p15:guide id="41" pos="6732" userDrawn="1">
          <p15:clr>
            <a:srgbClr val="F26B43"/>
          </p15:clr>
        </p15:guide>
        <p15:guide id="42" pos="6845" userDrawn="1">
          <p15:clr>
            <a:srgbClr val="F26B43"/>
          </p15:clr>
        </p15:guide>
        <p15:guide id="43" pos="7214" userDrawn="1">
          <p15:clr>
            <a:srgbClr val="F26B43"/>
          </p15:clr>
        </p15:guide>
        <p15:guide id="44" orient="horz" pos="232" userDrawn="1">
          <p15:clr>
            <a:srgbClr val="F26B43"/>
          </p15:clr>
        </p15:guide>
        <p15:guide id="45" orient="horz" pos="516" userDrawn="1">
          <p15:clr>
            <a:srgbClr val="F26B43"/>
          </p15:clr>
        </p15:guide>
        <p15:guide id="46" orient="horz" pos="629" userDrawn="1">
          <p15:clr>
            <a:srgbClr val="F26B43"/>
          </p15:clr>
        </p15:guide>
        <p15:guide id="47" orient="horz" pos="913" userDrawn="1">
          <p15:clr>
            <a:srgbClr val="F26B43"/>
          </p15:clr>
        </p15:guide>
        <p15:guide id="48" orient="horz" pos="1026" userDrawn="1">
          <p15:clr>
            <a:srgbClr val="F26B43"/>
          </p15:clr>
        </p15:guide>
        <p15:guide id="49" orient="horz" pos="1310" userDrawn="1">
          <p15:clr>
            <a:srgbClr val="F26B43"/>
          </p15:clr>
        </p15:guide>
        <p15:guide id="50" orient="horz" pos="1423" userDrawn="1">
          <p15:clr>
            <a:srgbClr val="F26B43"/>
          </p15:clr>
        </p15:guide>
        <p15:guide id="51" orient="horz" pos="1706" userDrawn="1">
          <p15:clr>
            <a:srgbClr val="F26B43"/>
          </p15:clr>
        </p15:guide>
        <p15:guide id="52" orient="horz" pos="1820" userDrawn="1">
          <p15:clr>
            <a:srgbClr val="F26B43"/>
          </p15:clr>
        </p15:guide>
        <p15:guide id="53" orient="horz" pos="2103" userDrawn="1">
          <p15:clr>
            <a:srgbClr val="F26B43"/>
          </p15:clr>
        </p15:guide>
        <p15:guide id="54" orient="horz" pos="2217" userDrawn="1">
          <p15:clr>
            <a:srgbClr val="F26B43"/>
          </p15:clr>
        </p15:guide>
        <p15:guide id="55" orient="horz" pos="2500" userDrawn="1">
          <p15:clr>
            <a:srgbClr val="F26B43"/>
          </p15:clr>
        </p15:guide>
        <p15:guide id="56" orient="horz" pos="2614" userDrawn="1">
          <p15:clr>
            <a:srgbClr val="F26B43"/>
          </p15:clr>
        </p15:guide>
        <p15:guide id="57" orient="horz" pos="2897" userDrawn="1">
          <p15:clr>
            <a:srgbClr val="F26B43"/>
          </p15:clr>
        </p15:guide>
        <p15:guide id="58" orient="horz" pos="3010" userDrawn="1">
          <p15:clr>
            <a:srgbClr val="F26B43"/>
          </p15:clr>
        </p15:guide>
        <p15:guide id="59" orient="horz" pos="3294" userDrawn="1">
          <p15:clr>
            <a:srgbClr val="F26B43"/>
          </p15:clr>
        </p15:guide>
        <p15:guide id="60" orient="horz" pos="3407" userDrawn="1">
          <p15:clr>
            <a:srgbClr val="F26B43"/>
          </p15:clr>
        </p15:guide>
        <p15:guide id="61" orient="horz" pos="3691" userDrawn="1">
          <p15:clr>
            <a:srgbClr val="F26B43"/>
          </p15:clr>
        </p15:guide>
        <p15:guide id="62" orient="horz" pos="3804" userDrawn="1">
          <p15:clr>
            <a:srgbClr val="F26B43"/>
          </p15:clr>
        </p15:guide>
        <p15:guide id="63" orient="horz" pos="4088" userDrawn="1">
          <p15:clr>
            <a:srgbClr val="F26B43"/>
          </p15:clr>
        </p15:guide>
        <p15:guide id="64" pos="6590" userDrawn="1">
          <p15:clr>
            <a:srgbClr val="F26B43"/>
          </p15:clr>
        </p15:guide>
        <p15:guide id="65" pos="327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gkruparova@praha6.cz" TargetMode="External"/><Relationship Id="rId2" Type="http://schemas.openxmlformats.org/officeDocument/2006/relationships/hyperlink" Target="mailto:pstola@praha6.cz" TargetMode="Externa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mailto:volby@praha6.cz" TargetMode="Externa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ABEB27D-BA61-D9EE-3D55-97469D5E57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50495" y="638690"/>
            <a:ext cx="9182100" cy="5535615"/>
          </a:xfrm>
        </p:spPr>
        <p:txBody>
          <a:bodyPr>
            <a:normAutofit/>
          </a:bodyPr>
          <a:lstStyle/>
          <a:p>
            <a:r>
              <a:rPr lang="cs-CZ" dirty="0"/>
              <a:t>První zasedání okrskových volebních komisí a školení</a:t>
            </a:r>
            <a:br>
              <a:rPr lang="cs-CZ" dirty="0"/>
            </a:br>
            <a:br>
              <a:rPr lang="cs-CZ" dirty="0"/>
            </a:br>
            <a:r>
              <a:rPr lang="cs-CZ" dirty="0"/>
              <a:t>pro volby do OZ </a:t>
            </a:r>
            <a:br>
              <a:rPr lang="cs-CZ" dirty="0"/>
            </a:br>
            <a:r>
              <a:rPr lang="cs-CZ" dirty="0"/>
              <a:t>9. – 10.10.2026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AD642AF-8163-C8F7-807C-F50FC78E749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cs-CZ" dirty="0"/>
              <a:t>Městská část Praha 6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FED2C925-8663-168C-C73E-3B9C37F3166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46250" y="6309320"/>
            <a:ext cx="3556356" cy="360362"/>
          </a:xfrm>
        </p:spPr>
        <p:txBody>
          <a:bodyPr/>
          <a:lstStyle/>
          <a:p>
            <a:r>
              <a:rPr lang="cs-CZ" dirty="0"/>
              <a:t>OŽO</a:t>
            </a:r>
          </a:p>
        </p:txBody>
      </p:sp>
    </p:spTree>
    <p:extLst>
      <p:ext uri="{BB962C8B-B14F-4D97-AF65-F5344CB8AC3E}">
        <p14:creationId xmlns:p14="http://schemas.microsoft.com/office/powerpoint/2010/main" val="2269056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08B6B6A3-7C3C-F75A-3F07-B8F9532155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814" y="1628801"/>
            <a:ext cx="10071423" cy="450050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br>
              <a:rPr lang="cs-CZ" b="1" dirty="0">
                <a:solidFill>
                  <a:srgbClr val="00B199"/>
                </a:solidFill>
              </a:rPr>
            </a:br>
            <a:r>
              <a:rPr lang="cs-CZ" b="1" dirty="0">
                <a:solidFill>
                  <a:srgbClr val="00B199"/>
                </a:solidFill>
              </a:rPr>
              <a:t>1. Obecné informace k volbám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cs-CZ" b="1" dirty="0">
                <a:solidFill>
                  <a:srgbClr val="00B199"/>
                </a:solidFill>
              </a:rPr>
              <a:t>2. Složení  s l i b ů  členů okrskových volebních komisí</a:t>
            </a:r>
            <a:br>
              <a:rPr lang="cs-CZ" b="1" dirty="0">
                <a:solidFill>
                  <a:srgbClr val="00B199"/>
                </a:solidFill>
              </a:rPr>
            </a:br>
            <a:r>
              <a:rPr lang="cs-CZ" b="1" dirty="0">
                <a:solidFill>
                  <a:srgbClr val="00B199"/>
                </a:solidFill>
              </a:rPr>
              <a:t>3. Určení předsedy a místopředsedy hlasováním</a:t>
            </a:r>
            <a:br>
              <a:rPr lang="cs-CZ" b="1" dirty="0">
                <a:solidFill>
                  <a:srgbClr val="00B199"/>
                </a:solidFill>
              </a:rPr>
            </a:br>
            <a:r>
              <a:rPr lang="cs-CZ" b="1" dirty="0">
                <a:solidFill>
                  <a:srgbClr val="00B199"/>
                </a:solidFill>
              </a:rPr>
              <a:t>4. Vyplnění průkazů členů</a:t>
            </a:r>
            <a:br>
              <a:rPr lang="cs-CZ" b="1" dirty="0">
                <a:solidFill>
                  <a:srgbClr val="00B199"/>
                </a:solidFill>
              </a:rPr>
            </a:br>
            <a:r>
              <a:rPr lang="cs-CZ" b="1" dirty="0">
                <a:solidFill>
                  <a:srgbClr val="00B199"/>
                </a:solidFill>
              </a:rPr>
              <a:t>5. Informace k organizačně technickému zabezpečení</a:t>
            </a:r>
            <a:br>
              <a:rPr lang="cs-CZ" b="1" dirty="0">
                <a:solidFill>
                  <a:srgbClr val="00B199"/>
                </a:solidFill>
              </a:rPr>
            </a:br>
            <a:r>
              <a:rPr lang="cs-CZ" b="1" dirty="0">
                <a:solidFill>
                  <a:srgbClr val="00B199"/>
                </a:solidFill>
              </a:rPr>
              <a:t>6. Informace k systému zjišťování a </a:t>
            </a:r>
            <a:r>
              <a:rPr lang="cs-CZ" b="1" dirty="0" err="1">
                <a:solidFill>
                  <a:srgbClr val="00B199"/>
                </a:solidFill>
              </a:rPr>
              <a:t>zprac</a:t>
            </a:r>
            <a:r>
              <a:rPr lang="cs-CZ" b="1" dirty="0">
                <a:solidFill>
                  <a:srgbClr val="00B199"/>
                </a:solidFill>
              </a:rPr>
              <a:t>. výsledků   </a:t>
            </a:r>
            <a:br>
              <a:rPr lang="cs-CZ" b="1" dirty="0">
                <a:solidFill>
                  <a:srgbClr val="00B199"/>
                </a:solidFill>
              </a:rPr>
            </a:br>
            <a:r>
              <a:rPr lang="cs-CZ" b="1" dirty="0">
                <a:solidFill>
                  <a:srgbClr val="00B199"/>
                </a:solidFill>
              </a:rPr>
              <a:t>7. Instruktážní video	</a:t>
            </a:r>
            <a:br>
              <a:rPr lang="cs-CZ" b="1" dirty="0">
                <a:solidFill>
                  <a:srgbClr val="00B199"/>
                </a:solidFill>
              </a:rPr>
            </a:br>
            <a:r>
              <a:rPr lang="cs-CZ" b="1" dirty="0">
                <a:solidFill>
                  <a:srgbClr val="00B199"/>
                </a:solidFill>
              </a:rPr>
              <a:t>8. Informace ke školení zapisovatelů a předsedů </a:t>
            </a:r>
          </a:p>
          <a:p>
            <a:pPr marL="0" indent="0">
              <a:lnSpc>
                <a:spcPct val="100000"/>
              </a:lnSpc>
              <a:buNone/>
            </a:pPr>
            <a:endParaRPr lang="cs-CZ" b="1" dirty="0">
              <a:solidFill>
                <a:srgbClr val="00B199"/>
              </a:solidFill>
            </a:endParaRPr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1235EA31-9FE7-0483-ADDB-89C3A273A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Program</a:t>
            </a:r>
          </a:p>
        </p:txBody>
      </p:sp>
    </p:spTree>
    <p:extLst>
      <p:ext uri="{BB962C8B-B14F-4D97-AF65-F5344CB8AC3E}">
        <p14:creationId xmlns:p14="http://schemas.microsoft.com/office/powerpoint/2010/main" val="12299614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210814" y="1448780"/>
            <a:ext cx="10880741" cy="5220579"/>
          </a:xfrm>
        </p:spPr>
        <p:txBody>
          <a:bodyPr>
            <a:norm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cs-CZ" sz="2400" b="1" dirty="0">
                <a:solidFill>
                  <a:schemeClr val="accent4"/>
                </a:solidFill>
              </a:rPr>
              <a:t>termín konání voleb</a:t>
            </a:r>
          </a:p>
          <a:p>
            <a:pPr marL="0" lvl="0" indent="0">
              <a:spcBef>
                <a:spcPts val="0"/>
              </a:spcBef>
              <a:buNone/>
            </a:pPr>
            <a:endParaRPr lang="cs-CZ" sz="2400" b="1" dirty="0">
              <a:solidFill>
                <a:schemeClr val="accent4"/>
              </a:solidFill>
            </a:endParaRPr>
          </a:p>
          <a:p>
            <a:pPr marL="0" lvl="0" indent="0">
              <a:spcBef>
                <a:spcPts val="0"/>
              </a:spcBef>
              <a:buNone/>
            </a:pPr>
            <a:r>
              <a:rPr lang="cs-CZ" sz="2400" b="1" dirty="0">
                <a:solidFill>
                  <a:schemeClr val="accent4"/>
                </a:solidFill>
              </a:rPr>
              <a:t>- </a:t>
            </a:r>
            <a:r>
              <a:rPr lang="cs-CZ" sz="2400" b="1" u="sng" dirty="0">
                <a:solidFill>
                  <a:schemeClr val="accent4"/>
                </a:solidFill>
              </a:rPr>
              <a:t>do OBECNÍCH ZASTUPITELSTEV (OZ)  </a:t>
            </a:r>
            <a:r>
              <a:rPr lang="cs-CZ" sz="2400" b="1" dirty="0">
                <a:solidFill>
                  <a:schemeClr val="accent4"/>
                </a:solidFill>
              </a:rPr>
              <a:t>- ZASTUP. M.Č. PRAHA 6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cs-CZ" sz="2400" b="1" dirty="0">
                <a:solidFill>
                  <a:schemeClr val="accent4"/>
                </a:solidFill>
              </a:rPr>
              <a:t> 					                  ZASTUP. HL.M. PRAHA</a:t>
            </a:r>
          </a:p>
          <a:p>
            <a:pPr marL="0" lvl="0" indent="0">
              <a:spcBef>
                <a:spcPts val="0"/>
              </a:spcBef>
              <a:buNone/>
            </a:pPr>
            <a:endParaRPr lang="cs-CZ" sz="2400" b="1" dirty="0">
              <a:solidFill>
                <a:schemeClr val="accent4"/>
              </a:solidFill>
            </a:endParaRPr>
          </a:p>
          <a:p>
            <a:pPr marL="0" lvl="0" indent="0">
              <a:spcBef>
                <a:spcPts val="0"/>
              </a:spcBef>
              <a:buNone/>
            </a:pPr>
            <a:r>
              <a:rPr lang="cs-CZ" sz="2400" b="1" dirty="0">
                <a:solidFill>
                  <a:schemeClr val="accent4"/>
                </a:solidFill>
              </a:rPr>
              <a:t>		</a:t>
            </a:r>
            <a:r>
              <a:rPr lang="cs-CZ" sz="2400" b="1" dirty="0">
                <a:solidFill>
                  <a:srgbClr val="FF0000"/>
                </a:solidFill>
              </a:rPr>
              <a:t>pátek      9.10.       14 – 22 h </a:t>
            </a:r>
          </a:p>
          <a:p>
            <a:pPr marL="1828800" lvl="4" indent="0">
              <a:spcBef>
                <a:spcPts val="0"/>
              </a:spcBef>
              <a:buNone/>
            </a:pPr>
            <a:r>
              <a:rPr lang="cs-CZ" sz="2400" b="1" dirty="0">
                <a:solidFill>
                  <a:srgbClr val="FF0000"/>
                </a:solidFill>
              </a:rPr>
              <a:t>sobota  10.10.         8 – 14 h </a:t>
            </a:r>
          </a:p>
          <a:p>
            <a:pPr marL="0" indent="0">
              <a:spcBef>
                <a:spcPts val="0"/>
              </a:spcBef>
              <a:buNone/>
            </a:pPr>
            <a:endParaRPr lang="cs-CZ" sz="2400" b="1" dirty="0">
              <a:solidFill>
                <a:srgbClr val="FF0000"/>
              </a:solidFill>
            </a:endParaRPr>
          </a:p>
          <a:p>
            <a:pPr marL="0" lvl="0" indent="0">
              <a:spcBef>
                <a:spcPts val="0"/>
              </a:spcBef>
              <a:buNone/>
            </a:pPr>
            <a:endParaRPr lang="cs-CZ" sz="2400" b="1" dirty="0">
              <a:solidFill>
                <a:schemeClr val="accent4"/>
              </a:solidFill>
            </a:endParaRPr>
          </a:p>
          <a:p>
            <a:pPr marL="0" lvl="0" indent="0">
              <a:spcBef>
                <a:spcPts val="0"/>
              </a:spcBef>
              <a:buNone/>
            </a:pPr>
            <a:endParaRPr lang="cs-CZ" sz="2400" b="1" dirty="0">
              <a:solidFill>
                <a:schemeClr val="accent4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cs-CZ" sz="2400" b="1" dirty="0">
                <a:solidFill>
                  <a:schemeClr val="accent4"/>
                </a:solidFill>
              </a:rPr>
              <a:t>Odkaz na kompletní informace, právní předpisy,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cs-CZ" sz="2400" b="1" dirty="0">
                <a:solidFill>
                  <a:schemeClr val="accent4"/>
                </a:solidFill>
              </a:rPr>
              <a:t>přehled o odměnách, metodiku, pokyny.</a:t>
            </a:r>
          </a:p>
          <a:p>
            <a:pPr marL="0" indent="0">
              <a:spcBef>
                <a:spcPts val="0"/>
              </a:spcBef>
              <a:buNone/>
            </a:pPr>
            <a:r>
              <a:rPr lang="cs-CZ" sz="2400" b="1" dirty="0">
                <a:solidFill>
                  <a:srgbClr val="FF0000"/>
                </a:solidFill>
              </a:rPr>
              <a:t>Novinky (</a:t>
            </a:r>
            <a:r>
              <a:rPr lang="cs-CZ" sz="2400" b="1" dirty="0" err="1">
                <a:solidFill>
                  <a:srgbClr val="FF0000"/>
                </a:solidFill>
              </a:rPr>
              <a:t>z.č</a:t>
            </a:r>
            <a:r>
              <a:rPr lang="cs-CZ" sz="2400" b="1" dirty="0">
                <a:solidFill>
                  <a:srgbClr val="FF0000"/>
                </a:solidFill>
              </a:rPr>
              <a:t>. 88/2024 Sb., o správě voleb,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cs-CZ" sz="2400" b="1" dirty="0">
                <a:solidFill>
                  <a:srgbClr val="FF0000"/>
                </a:solidFill>
              </a:rPr>
              <a:t>ve znění účinném k 26.6.2026).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Obecné informace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6475" y="3419475"/>
            <a:ext cx="19050" cy="19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875" y="3571875"/>
            <a:ext cx="19050" cy="19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Obrázek 3" descr="Obsah obrázku vzor, steh, černobílý&#10;&#10;Obsah generovaný pomocí AI může být nesprávný.">
            <a:extLst>
              <a:ext uri="{FF2B5EF4-FFF2-40B4-BE49-F238E27FC236}">
                <a16:creationId xmlns:a16="http://schemas.microsoft.com/office/drawing/2014/main" id="{CDD6AC62-803A-1389-15F8-DBB1EBADFC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6290" y="3699030"/>
            <a:ext cx="2529806" cy="2529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4688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290355" y="1133745"/>
            <a:ext cx="11431270" cy="5535615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cs-CZ" sz="9600" b="1" u="sng" dirty="0">
                <a:solidFill>
                  <a:schemeClr val="accent2"/>
                </a:solidFill>
              </a:rPr>
              <a:t>Členové</a:t>
            </a:r>
            <a:r>
              <a:rPr lang="cs-CZ" sz="9600" b="1" dirty="0">
                <a:solidFill>
                  <a:schemeClr val="accent2"/>
                </a:solidFill>
              </a:rPr>
              <a:t> OVK:  předseda, místopředseda, člen a zapisovatel.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cs-CZ" sz="9600" b="1" u="sng" dirty="0">
              <a:solidFill>
                <a:schemeClr val="accent2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cs-CZ" sz="9600" b="1" u="sng" dirty="0">
                <a:solidFill>
                  <a:schemeClr val="accent2"/>
                </a:solidFill>
              </a:rPr>
              <a:t>Úkoly</a:t>
            </a:r>
            <a:r>
              <a:rPr lang="cs-CZ" sz="9600" b="1" dirty="0">
                <a:solidFill>
                  <a:schemeClr val="accent2"/>
                </a:solidFill>
              </a:rPr>
              <a:t> OVK v Praze 6: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cs-CZ" sz="9600" b="1" dirty="0">
                <a:solidFill>
                  <a:schemeClr val="accent2"/>
                </a:solidFill>
              </a:rPr>
              <a:t>podílí se na přípravě/rozmístění vybavení volebních místností 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cs-CZ" sz="9600" b="1" dirty="0">
                <a:solidFill>
                  <a:schemeClr val="accent2"/>
                </a:solidFill>
              </a:rPr>
              <a:t>zajišťuje hlasování a dozírá na jeho průběh (i mimo volební místnost)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cs-CZ" sz="9600" b="1" dirty="0">
                <a:solidFill>
                  <a:schemeClr val="accent2"/>
                </a:solidFill>
              </a:rPr>
              <a:t>zajišťuje pořádek ve volební místnosti</a:t>
            </a:r>
            <a:endParaRPr lang="cs-CZ" sz="9600" b="1" dirty="0">
              <a:solidFill>
                <a:srgbClr val="FF0000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cs-CZ" sz="9600" b="1" dirty="0">
                <a:solidFill>
                  <a:schemeClr val="accent2"/>
                </a:solidFill>
              </a:rPr>
              <a:t>sčítá hlasy a vyhotovuje zápis o průběhu a výsledku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cs-CZ" sz="9600" b="1" dirty="0">
                <a:solidFill>
                  <a:schemeClr val="accent2"/>
                </a:solidFill>
              </a:rPr>
              <a:t>odevzdává zapečetěnou volební dokumentaci k úschově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cs-CZ" sz="9600" b="1" dirty="0">
                <a:solidFill>
                  <a:srgbClr val="00B199"/>
                </a:solidFill>
              </a:rPr>
              <a:t>ověřuje </a:t>
            </a:r>
            <a:r>
              <a:rPr lang="cs-CZ" sz="9600" b="1" dirty="0">
                <a:solidFill>
                  <a:schemeClr val="accent2"/>
                </a:solidFill>
              </a:rPr>
              <a:t>totožnost a občanství z </a:t>
            </a:r>
            <a:r>
              <a:rPr lang="cs-CZ" sz="9600" b="1" dirty="0" err="1">
                <a:solidFill>
                  <a:schemeClr val="accent2"/>
                </a:solidFill>
              </a:rPr>
              <a:t>eDokladů</a:t>
            </a:r>
            <a:endParaRPr lang="cs-CZ" sz="9600" b="1" dirty="0">
              <a:solidFill>
                <a:schemeClr val="accent2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cs-CZ" sz="9600" b="1" dirty="0">
                <a:solidFill>
                  <a:srgbClr val="FF0000"/>
                </a:solidFill>
              </a:rPr>
              <a:t>nově i asistence voliči se zdrav. postižením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cs-CZ" sz="9600" b="1" dirty="0">
                <a:solidFill>
                  <a:srgbClr val="FF0000"/>
                </a:solidFill>
              </a:rPr>
              <a:t>   na jeho žádost (pomůže vybrat nebo upravit lístek,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cs-CZ" sz="9600" b="1" dirty="0">
                <a:solidFill>
                  <a:srgbClr val="FF0000"/>
                </a:solidFill>
              </a:rPr>
              <a:t>   vložení do obálky, schránky) – záznam do seznamu</a:t>
            </a:r>
          </a:p>
          <a:p>
            <a:pPr marL="514350" indent="-514350">
              <a:buAutoNum type="arabicPeriod"/>
            </a:pPr>
            <a:endParaRPr lang="cs-CZ" dirty="0">
              <a:solidFill>
                <a:schemeClr val="accent2"/>
              </a:solidFill>
            </a:endParaRP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210815" y="251290"/>
            <a:ext cx="10071423" cy="792446"/>
          </a:xfrm>
        </p:spPr>
        <p:txBody>
          <a:bodyPr/>
          <a:lstStyle/>
          <a:p>
            <a:r>
              <a:rPr lang="cs-CZ" dirty="0"/>
              <a:t>Okrsková volební komise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6300" y="4329100"/>
            <a:ext cx="2431790" cy="1620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12467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7384915D-7BEF-E1D7-1331-ECF3496492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815" y="2078567"/>
            <a:ext cx="10430690" cy="4050733"/>
          </a:xfrm>
        </p:spPr>
        <p:txBody>
          <a:bodyPr/>
          <a:lstStyle/>
          <a:p>
            <a:r>
              <a:rPr lang="cs-CZ" dirty="0">
                <a:solidFill>
                  <a:srgbClr val="00B199"/>
                </a:solidFill>
              </a:rPr>
              <a:t> </a:t>
            </a:r>
            <a:r>
              <a:rPr lang="cs-CZ" b="1" dirty="0">
                <a:solidFill>
                  <a:srgbClr val="00B199"/>
                </a:solidFill>
              </a:rPr>
              <a:t>občanství: u voleb do OZ = občan EU</a:t>
            </a:r>
          </a:p>
          <a:p>
            <a:r>
              <a:rPr lang="cs-CZ" b="1" dirty="0">
                <a:solidFill>
                  <a:srgbClr val="00B199"/>
                </a:solidFill>
              </a:rPr>
              <a:t> ke dni složení slibu dosáhne 18 let</a:t>
            </a:r>
          </a:p>
          <a:p>
            <a:r>
              <a:rPr lang="cs-CZ" b="1" dirty="0">
                <a:solidFill>
                  <a:srgbClr val="00B199"/>
                </a:solidFill>
              </a:rPr>
              <a:t> plně svéprávný</a:t>
            </a:r>
          </a:p>
          <a:p>
            <a:r>
              <a:rPr lang="cs-CZ" b="1" dirty="0">
                <a:solidFill>
                  <a:srgbClr val="00B199"/>
                </a:solidFill>
              </a:rPr>
              <a:t> </a:t>
            </a:r>
            <a:r>
              <a:rPr lang="cs-CZ" b="1" u="sng" dirty="0">
                <a:solidFill>
                  <a:srgbClr val="00B199"/>
                </a:solidFill>
              </a:rPr>
              <a:t>není kandidátem </a:t>
            </a:r>
            <a:r>
              <a:rPr lang="cs-CZ" b="1" dirty="0">
                <a:solidFill>
                  <a:srgbClr val="00B199"/>
                </a:solidFill>
              </a:rPr>
              <a:t>v okrsku, který přísluší k volební komisi</a:t>
            </a:r>
          </a:p>
          <a:p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D7A228A4-5FC4-6D78-83EE-F33847B2E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Obecné podmínky členství</a:t>
            </a:r>
          </a:p>
        </p:txBody>
      </p:sp>
    </p:spTree>
    <p:extLst>
      <p:ext uri="{BB962C8B-B14F-4D97-AF65-F5344CB8AC3E}">
        <p14:creationId xmlns:p14="http://schemas.microsoft.com/office/powerpoint/2010/main" val="10455287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210814" y="1223755"/>
            <a:ext cx="11105766" cy="5130570"/>
          </a:xfrm>
        </p:spPr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cs-CZ" sz="2600" b="1" u="sng" dirty="0">
                <a:solidFill>
                  <a:schemeClr val="accent2"/>
                </a:solidFill>
              </a:rPr>
              <a:t> Zapisovatel</a:t>
            </a:r>
            <a:r>
              <a:rPr lang="cs-CZ" sz="2600" b="1" dirty="0">
                <a:solidFill>
                  <a:schemeClr val="accent2"/>
                </a:solidFill>
              </a:rPr>
              <a:t> – také člen, klíčový profesionál, zajišťuje zákonnost a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cs-CZ" sz="2600" b="1" dirty="0">
                <a:solidFill>
                  <a:schemeClr val="accent2"/>
                </a:solidFill>
              </a:rPr>
              <a:t>    správnost hlasování a zjišťování výsledků, je </a:t>
            </a:r>
            <a:r>
              <a:rPr lang="cs-CZ" sz="2600" b="1" u="sng" dirty="0">
                <a:solidFill>
                  <a:schemeClr val="accent2"/>
                </a:solidFill>
              </a:rPr>
              <a:t>jmenován</a:t>
            </a:r>
            <a:r>
              <a:rPr lang="cs-CZ" sz="2600" b="1" dirty="0">
                <a:solidFill>
                  <a:schemeClr val="accent2"/>
                </a:solidFill>
              </a:rPr>
              <a:t> starostou,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cs-CZ" sz="2600" b="1" dirty="0">
                <a:solidFill>
                  <a:schemeClr val="accent2"/>
                </a:solidFill>
              </a:rPr>
              <a:t>    proškolen, pořizuje zápis z jednání, </a:t>
            </a:r>
            <a:r>
              <a:rPr lang="cs-CZ" sz="2600" b="1" dirty="0">
                <a:solidFill>
                  <a:srgbClr val="00B199"/>
                </a:solidFill>
                <a:cs typeface="Arial" panose="020B0604020202020204" pitchFamily="34" charset="0"/>
              </a:rPr>
              <a:t>ověřuje </a:t>
            </a:r>
            <a:r>
              <a:rPr lang="cs-CZ" sz="2600" b="1" dirty="0" err="1">
                <a:solidFill>
                  <a:srgbClr val="00B199"/>
                </a:solidFill>
                <a:cs typeface="Arial" panose="020B0604020202020204" pitchFamily="34" charset="0"/>
              </a:rPr>
              <a:t>eDoklady</a:t>
            </a:r>
            <a:r>
              <a:rPr lang="cs-CZ" sz="2600" b="1" dirty="0">
                <a:solidFill>
                  <a:srgbClr val="00B199"/>
                </a:solidFill>
                <a:cs typeface="Arial" panose="020B0604020202020204" pitchFamily="34" charset="0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endParaRPr lang="cs-CZ" sz="2600" b="1" u="sng" dirty="0">
              <a:solidFill>
                <a:schemeClr val="accent2"/>
              </a:solidFill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cs-CZ" sz="2600" b="1" u="sng" dirty="0">
                <a:solidFill>
                  <a:schemeClr val="accent2"/>
                </a:solidFill>
              </a:rPr>
              <a:t> Předseda</a:t>
            </a:r>
            <a:r>
              <a:rPr lang="cs-CZ" sz="2600" b="1" dirty="0">
                <a:solidFill>
                  <a:schemeClr val="accent2"/>
                </a:solidFill>
                <a:cs typeface="Arial" panose="020B0604020202020204" pitchFamily="34" charset="0"/>
              </a:rPr>
              <a:t> – stojí v čele OVK, kromě práce běžného člena také pečetí </a:t>
            </a:r>
          </a:p>
          <a:p>
            <a:pPr marL="0" indent="0">
              <a:spcBef>
                <a:spcPts val="0"/>
              </a:spcBef>
              <a:buNone/>
            </a:pPr>
            <a:r>
              <a:rPr lang="cs-CZ" sz="2600" b="1" dirty="0">
                <a:solidFill>
                  <a:schemeClr val="accent2"/>
                </a:solidFill>
                <a:cs typeface="Arial" panose="020B0604020202020204" pitchFamily="34" charset="0"/>
              </a:rPr>
              <a:t>    schránky, na uvolněné místo zajišťuje nového člena, kontroluje vybavení </a:t>
            </a:r>
          </a:p>
          <a:p>
            <a:pPr marL="0" indent="0">
              <a:spcBef>
                <a:spcPts val="0"/>
              </a:spcBef>
              <a:buNone/>
            </a:pPr>
            <a:r>
              <a:rPr lang="cs-CZ" sz="2600" b="1" dirty="0">
                <a:solidFill>
                  <a:schemeClr val="accent2"/>
                </a:solidFill>
                <a:cs typeface="Arial" panose="020B0604020202020204" pitchFamily="34" charset="0"/>
              </a:rPr>
              <a:t>    místnosti, zodpovídá za pořádek ve volební místnosti a jejím okolí,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cs-CZ" sz="2600" b="1" dirty="0">
                <a:solidFill>
                  <a:schemeClr val="accent2"/>
                </a:solidFill>
                <a:cs typeface="Arial" panose="020B0604020202020204" pitchFamily="34" charset="0"/>
              </a:rPr>
              <a:t>    odstraňuje nedostatky zjištěné kontrolou úřadu/MV/ČSÚ, kontroluje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cs-CZ" sz="2600" b="1" dirty="0">
                <a:solidFill>
                  <a:schemeClr val="accent2"/>
                </a:solidFill>
                <a:cs typeface="Arial" panose="020B0604020202020204" pitchFamily="34" charset="0"/>
              </a:rPr>
              <a:t>    správnost sčítání, </a:t>
            </a:r>
            <a:r>
              <a:rPr lang="cs-CZ" sz="2600" b="1" dirty="0">
                <a:solidFill>
                  <a:srgbClr val="00B199"/>
                </a:solidFill>
                <a:cs typeface="Arial" panose="020B0604020202020204" pitchFamily="34" charset="0"/>
              </a:rPr>
              <a:t>ověřuje </a:t>
            </a:r>
            <a:r>
              <a:rPr lang="cs-CZ" sz="2600" b="1" dirty="0" err="1">
                <a:solidFill>
                  <a:srgbClr val="00B199"/>
                </a:solidFill>
                <a:cs typeface="Arial" panose="020B0604020202020204" pitchFamily="34" charset="0"/>
              </a:rPr>
              <a:t>eDoklady</a:t>
            </a:r>
            <a:r>
              <a:rPr lang="cs-CZ" sz="2600" b="1" dirty="0">
                <a:solidFill>
                  <a:srgbClr val="00B199"/>
                </a:solidFill>
                <a:cs typeface="Arial" panose="020B0604020202020204" pitchFamily="34" charset="0"/>
              </a:rPr>
              <a:t> </a:t>
            </a:r>
            <a:r>
              <a:rPr lang="cs-CZ" sz="2600" b="1" dirty="0">
                <a:solidFill>
                  <a:schemeClr val="accent2"/>
                </a:solidFill>
                <a:cs typeface="Arial" panose="020B0604020202020204" pitchFamily="34" charset="0"/>
              </a:rPr>
              <a:t>atd.</a:t>
            </a:r>
          </a:p>
          <a:p>
            <a:pPr marL="0" indent="0">
              <a:spcBef>
                <a:spcPts val="0"/>
              </a:spcBef>
              <a:buNone/>
            </a:pPr>
            <a:endParaRPr lang="cs-CZ" sz="2600" b="1" dirty="0">
              <a:solidFill>
                <a:schemeClr val="accent2"/>
              </a:solidFill>
              <a:cs typeface="Arial" panose="020B0604020202020204" pitchFamily="34" charset="0"/>
            </a:endParaRPr>
          </a:p>
          <a:p>
            <a:pPr lvl="0"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cs-CZ" sz="2600" b="1" u="sng" dirty="0">
                <a:solidFill>
                  <a:schemeClr val="accent2"/>
                </a:solidFill>
              </a:rPr>
              <a:t> Místopředseda</a:t>
            </a:r>
            <a:r>
              <a:rPr lang="cs-CZ" sz="2600" b="1" dirty="0">
                <a:solidFill>
                  <a:schemeClr val="accent2"/>
                </a:solidFill>
              </a:rPr>
              <a:t> </a:t>
            </a:r>
            <a:r>
              <a:rPr lang="cs-CZ" sz="2600" b="1" dirty="0">
                <a:solidFill>
                  <a:schemeClr val="accent2"/>
                </a:solidFill>
                <a:cs typeface="Arial" panose="020B0604020202020204" pitchFamily="34" charset="0"/>
              </a:rPr>
              <a:t>- </a:t>
            </a:r>
            <a:r>
              <a:rPr lang="cs-CZ" sz="2600" b="1" dirty="0">
                <a:solidFill>
                  <a:srgbClr val="00B199"/>
                </a:solidFill>
                <a:cs typeface="Arial" panose="020B0604020202020204" pitchFamily="34" charset="0"/>
              </a:rPr>
              <a:t>zastupuje </a:t>
            </a:r>
            <a:r>
              <a:rPr lang="cs-CZ" sz="2600" b="1" dirty="0">
                <a:solidFill>
                  <a:schemeClr val="accent2"/>
                </a:solidFill>
                <a:cs typeface="Arial" panose="020B0604020202020204" pitchFamily="34" charset="0"/>
              </a:rPr>
              <a:t>předsedu v době jeho nepřítomnosti.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cs-CZ" sz="2600" b="1" dirty="0">
                <a:solidFill>
                  <a:schemeClr val="accent2"/>
                </a:solidFill>
                <a:cs typeface="Arial" panose="020B0604020202020204" pitchFamily="34" charset="0"/>
              </a:rPr>
              <a:t>    Pokud předseda/místopředseda odstoupí nebo nebude moci z jiných 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cs-CZ" sz="2600" b="1" dirty="0">
                <a:solidFill>
                  <a:schemeClr val="accent2"/>
                </a:solidFill>
                <a:cs typeface="Arial" panose="020B0604020202020204" pitchFamily="34" charset="0"/>
              </a:rPr>
              <a:t>    závažných důvodů vykonávat svoji funkci, proběhne nové hlasování. 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cs-CZ" sz="2600" b="1" dirty="0">
                <a:solidFill>
                  <a:schemeClr val="accent2"/>
                </a:solidFill>
                <a:cs typeface="Arial" panose="020B0604020202020204" pitchFamily="34" charset="0"/>
              </a:rPr>
              <a:t>    Předseda/místopředseda = </a:t>
            </a:r>
            <a:r>
              <a:rPr lang="cs-CZ" sz="2600" b="1" dirty="0">
                <a:solidFill>
                  <a:srgbClr val="FF0000"/>
                </a:solidFill>
                <a:cs typeface="Arial" panose="020B0604020202020204" pitchFamily="34" charset="0"/>
              </a:rPr>
              <a:t>jeden z nich STÁLE PŘÍTOMEN +</a:t>
            </a:r>
            <a:r>
              <a:rPr lang="cs-CZ" sz="2600" b="1" dirty="0">
                <a:solidFill>
                  <a:schemeClr val="accent2"/>
                </a:solidFill>
                <a:cs typeface="Arial" panose="020B0604020202020204" pitchFamily="34" charset="0"/>
              </a:rPr>
              <a:t>   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cs-CZ" sz="2600" b="1" dirty="0">
                <a:solidFill>
                  <a:schemeClr val="accent2"/>
                </a:solidFill>
                <a:cs typeface="Arial" panose="020B0604020202020204" pitchFamily="34" charset="0"/>
              </a:rPr>
              <a:t>    </a:t>
            </a:r>
            <a:r>
              <a:rPr lang="cs-CZ" sz="2600" b="1" dirty="0">
                <a:solidFill>
                  <a:srgbClr val="FF0000"/>
                </a:solidFill>
                <a:cs typeface="Arial" panose="020B0604020202020204" pitchFamily="34" charset="0"/>
              </a:rPr>
              <a:t>nadpoloviční většina všech členů.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cs-CZ" sz="2600" b="1" u="sng" dirty="0">
                <a:solidFill>
                  <a:schemeClr val="accent2"/>
                </a:solidFill>
              </a:rPr>
              <a:t> Člen komise </a:t>
            </a:r>
            <a:r>
              <a:rPr lang="cs-CZ" sz="2600" b="1" dirty="0">
                <a:solidFill>
                  <a:schemeClr val="accent2"/>
                </a:solidFill>
              </a:rPr>
              <a:t>– delegovaný nebo jmenovaný starostou. Prokazuje se          průkazem, má jmenovku (s uvedením jména, příjmení </a:t>
            </a:r>
            <a:r>
              <a:rPr lang="cs-CZ" sz="2600" b="1" dirty="0">
                <a:solidFill>
                  <a:srgbClr val="FF0000"/>
                </a:solidFill>
              </a:rPr>
              <a:t>a funkce</a:t>
            </a:r>
            <a:r>
              <a:rPr lang="cs-CZ" sz="2600" b="1" dirty="0">
                <a:solidFill>
                  <a:schemeClr val="accent2"/>
                </a:solidFill>
              </a:rPr>
              <a:t>).</a:t>
            </a:r>
          </a:p>
          <a:p>
            <a:endParaRPr lang="cs-CZ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/>
          </a:p>
          <a:p>
            <a:endParaRPr lang="cs-CZ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210815" y="251290"/>
            <a:ext cx="10071423" cy="702436"/>
          </a:xfrm>
        </p:spPr>
        <p:txBody>
          <a:bodyPr/>
          <a:lstStyle/>
          <a:p>
            <a:r>
              <a:rPr lang="cs-CZ" dirty="0"/>
              <a:t>Členové OVK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4294967295"/>
          </p:nvPr>
        </p:nvSpPr>
        <p:spPr>
          <a:xfrm>
            <a:off x="11811634" y="1314450"/>
            <a:ext cx="380365" cy="2609605"/>
          </a:xfrm>
        </p:spPr>
        <p:txBody>
          <a:bodyPr>
            <a:normAutofit/>
          </a:bodyPr>
          <a:lstStyle/>
          <a:p>
            <a:pPr marL="0" lvl="0" indent="0">
              <a:spcBef>
                <a:spcPts val="0"/>
              </a:spcBef>
              <a:buNone/>
            </a:pPr>
            <a:endParaRPr lang="cs-CZ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spcBef>
                <a:spcPts val="0"/>
              </a:spcBef>
              <a:buNone/>
            </a:pPr>
            <a:endParaRPr lang="cs-CZ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685497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>
          <a:xfrm>
            <a:off x="210814" y="1943835"/>
            <a:ext cx="11330791" cy="4635515"/>
          </a:xfrm>
        </p:spPr>
        <p:txBody>
          <a:bodyPr>
            <a:normAutofit fontScale="40000" lnSpcReduction="2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cs-CZ" sz="4400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cs-CZ" sz="4400" b="1" u="sng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VŠICHNI</a:t>
            </a:r>
            <a:r>
              <a:rPr lang="cs-CZ" sz="4400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členové podepíší: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cs-CZ" sz="4400" b="1" dirty="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cs-CZ" sz="4400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SLIB ČLENA</a:t>
            </a:r>
            <a:r>
              <a:rPr lang="cs-CZ" sz="4400" b="1" dirty="0">
                <a:solidFill>
                  <a:srgbClr val="00B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cs-CZ" sz="4400" b="1" dirty="0">
              <a:solidFill>
                <a:srgbClr val="00B1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cs-CZ" sz="4400" b="1" dirty="0">
                <a:solidFill>
                  <a:srgbClr val="00B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PREZENČNÍ LISTINU PRO ČSÚ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cs-CZ" sz="4400" b="1" dirty="0">
              <a:solidFill>
                <a:srgbClr val="00B1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cs-CZ" sz="4400" b="1" dirty="0">
              <a:solidFill>
                <a:srgbClr val="00B1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cs-CZ" sz="4400" b="1" dirty="0">
                <a:solidFill>
                  <a:srgbClr val="00B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cs-CZ" sz="4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HLASOVÁNÍ</a:t>
            </a:r>
            <a:r>
              <a:rPr lang="cs-CZ" sz="4400" b="1" dirty="0">
                <a:solidFill>
                  <a:srgbClr val="00B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kdo bude předseda a místopředseda (popř. losování)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cs-CZ" sz="4400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endParaRPr lang="cs-CZ" sz="4400" b="1" u="sng" dirty="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cs-CZ" sz="4400" b="1" u="sng" dirty="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cs-CZ" sz="4400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cs-CZ" sz="4400" b="1" u="sng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ZAPISOVATEL NEBO PŘEDSEDA</a:t>
            </a:r>
            <a:r>
              <a:rPr lang="cs-CZ" sz="4400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PODEPÍŠE:  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cs-CZ" sz="4400" b="1" u="sng" dirty="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cs-CZ" sz="4400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			PROTOKOL O HLASOVÁNÍ (na druhé straně SLIBU)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cs-CZ" sz="4400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cs-CZ" sz="4400" b="1" dirty="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cs-CZ" sz="4400" b="1" dirty="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cs-CZ" sz="4400" b="1" dirty="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cs-CZ" sz="4400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Průkaz člena  - dostanou všichni členové od zapisovatele až v den voleb.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cs-CZ" b="1" dirty="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cs-CZ" b="1" dirty="0">
              <a:solidFill>
                <a:srgbClr val="00B1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cs-CZ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</a:p>
        </p:txBody>
      </p:sp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Slib a HLASOVÁNÍ O FUNKCI</a:t>
            </a:r>
          </a:p>
        </p:txBody>
      </p:sp>
    </p:spTree>
    <p:extLst>
      <p:ext uri="{BB962C8B-B14F-4D97-AF65-F5344CB8AC3E}">
        <p14:creationId xmlns:p14="http://schemas.microsoft.com/office/powerpoint/2010/main" val="19338475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Zástupný obsah 3">
            <a:extLst>
              <a:ext uri="{FF2B5EF4-FFF2-40B4-BE49-F238E27FC236}">
                <a16:creationId xmlns:a16="http://schemas.microsoft.com/office/drawing/2014/main" id="{517009B0-FE17-E8B5-4935-E34AD94B2A7B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270093212"/>
              </p:ext>
            </p:extLst>
          </p:nvPr>
        </p:nvGraphicFramePr>
        <p:xfrm>
          <a:off x="211138" y="1673805"/>
          <a:ext cx="4444702" cy="45616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14332">
                  <a:extLst>
                    <a:ext uri="{9D8B030D-6E8A-4147-A177-3AD203B41FA5}">
                      <a16:colId xmlns:a16="http://schemas.microsoft.com/office/drawing/2014/main" val="2981523116"/>
                    </a:ext>
                  </a:extLst>
                </a:gridCol>
                <a:gridCol w="1878183">
                  <a:extLst>
                    <a:ext uri="{9D8B030D-6E8A-4147-A177-3AD203B41FA5}">
                      <a16:colId xmlns:a16="http://schemas.microsoft.com/office/drawing/2014/main" val="2950116492"/>
                    </a:ext>
                  </a:extLst>
                </a:gridCol>
                <a:gridCol w="1452187">
                  <a:extLst>
                    <a:ext uri="{9D8B030D-6E8A-4147-A177-3AD203B41FA5}">
                      <a16:colId xmlns:a16="http://schemas.microsoft.com/office/drawing/2014/main" val="1720582875"/>
                    </a:ext>
                  </a:extLst>
                </a:gridCol>
              </a:tblGrid>
              <a:tr h="268319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600" kern="100" dirty="0">
                          <a:effectLst/>
                        </a:rPr>
                        <a:t>funkce</a:t>
                      </a:r>
                      <a:endParaRPr lang="cs-CZ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13" marR="4441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600" kern="100" dirty="0">
                          <a:effectLst/>
                        </a:rPr>
                        <a:t>odměna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6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cs-CZ" sz="1600" kern="1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osvobozena</a:t>
                      </a:r>
                      <a:r>
                        <a:rPr lang="cs-CZ" sz="16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od daně, nepodléhá odvodu SP, ZP)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600" kern="1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KRÁTÍ SE </a:t>
                      </a:r>
                      <a:r>
                        <a:rPr lang="cs-CZ" sz="16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PODLE NEÚČASTI</a:t>
                      </a:r>
                    </a:p>
                  </a:txBody>
                  <a:tcPr marL="44413" marR="4441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6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finanční dar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6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(jako ocenění za </a:t>
                      </a:r>
                      <a:r>
                        <a:rPr lang="cs-CZ" sz="1600" kern="1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setrvání</a:t>
                      </a:r>
                      <a:r>
                        <a:rPr lang="cs-CZ" sz="16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do konce + vyplnění </a:t>
                      </a:r>
                      <a:r>
                        <a:rPr lang="cs-CZ" sz="1600" kern="1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dotazníku</a:t>
                      </a:r>
                      <a:r>
                        <a:rPr lang="cs-CZ" sz="16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600" kern="1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Nedaní se.</a:t>
                      </a:r>
                    </a:p>
                  </a:txBody>
                  <a:tcPr marL="44413" marR="44413" marT="0" marB="0"/>
                </a:tc>
                <a:extLst>
                  <a:ext uri="{0D108BD9-81ED-4DB2-BD59-A6C34878D82A}">
                    <a16:rowId xmlns:a16="http://schemas.microsoft.com/office/drawing/2014/main" val="2930638059"/>
                  </a:ext>
                </a:extLst>
              </a:tr>
              <a:tr h="71297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600" kern="100">
                          <a:effectLst/>
                        </a:rPr>
                        <a:t>předseda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600" kern="100">
                          <a:effectLst/>
                        </a:rPr>
                        <a:t>zapisovatel</a:t>
                      </a:r>
                      <a:endParaRPr lang="cs-CZ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13" marR="4441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600" kern="100" dirty="0">
                          <a:effectLst/>
                        </a:rPr>
                        <a:t>4500 </a:t>
                      </a:r>
                      <a:endParaRPr lang="cs-CZ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13" marR="4441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6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1 000     </a:t>
                      </a:r>
                    </a:p>
                  </a:txBody>
                  <a:tcPr marL="44413" marR="44413" marT="0" marB="0"/>
                </a:tc>
                <a:extLst>
                  <a:ext uri="{0D108BD9-81ED-4DB2-BD59-A6C34878D82A}">
                    <a16:rowId xmlns:a16="http://schemas.microsoft.com/office/drawing/2014/main" val="3427071583"/>
                  </a:ext>
                </a:extLst>
              </a:tr>
              <a:tr h="60091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600" kern="100" dirty="0">
                          <a:effectLst/>
                        </a:rPr>
                        <a:t>místopředseda</a:t>
                      </a:r>
                      <a:endParaRPr lang="cs-CZ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13" marR="4441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600" kern="100" dirty="0">
                          <a:effectLst/>
                        </a:rPr>
                        <a:t>4000 </a:t>
                      </a:r>
                      <a:endParaRPr lang="cs-CZ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13" marR="4441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6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1 000</a:t>
                      </a:r>
                    </a:p>
                  </a:txBody>
                  <a:tcPr marL="44413" marR="44413" marT="0" marB="0"/>
                </a:tc>
                <a:extLst>
                  <a:ext uri="{0D108BD9-81ED-4DB2-BD59-A6C34878D82A}">
                    <a16:rowId xmlns:a16="http://schemas.microsoft.com/office/drawing/2014/main" val="3529779840"/>
                  </a:ext>
                </a:extLst>
              </a:tr>
              <a:tr h="35069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600" kern="100">
                          <a:effectLst/>
                        </a:rPr>
                        <a:t>člen</a:t>
                      </a:r>
                      <a:endParaRPr lang="cs-CZ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13" marR="4441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600" kern="100" dirty="0">
                          <a:effectLst/>
                        </a:rPr>
                        <a:t>3500 </a:t>
                      </a:r>
                      <a:endParaRPr lang="cs-CZ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13" marR="4441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6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1 000</a:t>
                      </a:r>
                    </a:p>
                  </a:txBody>
                  <a:tcPr marL="44413" marR="44413" marT="0" marB="0"/>
                </a:tc>
                <a:extLst>
                  <a:ext uri="{0D108BD9-81ED-4DB2-BD59-A6C34878D82A}">
                    <a16:rowId xmlns:a16="http://schemas.microsoft.com/office/drawing/2014/main" val="3066663747"/>
                  </a:ext>
                </a:extLst>
              </a:tr>
            </a:tbl>
          </a:graphicData>
        </a:graphic>
      </p:graphicFrame>
      <p:sp>
        <p:nvSpPr>
          <p:cNvPr id="3" name="Nadpis 2">
            <a:extLst>
              <a:ext uri="{FF2B5EF4-FFF2-40B4-BE49-F238E27FC236}">
                <a16:creationId xmlns:a16="http://schemas.microsoft.com/office/drawing/2014/main" id="{6E968B3A-F923-8A83-BD80-9423FFF77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Odměny pro členy</a:t>
            </a:r>
            <a:br>
              <a:rPr lang="cs-CZ" dirty="0"/>
            </a:br>
            <a:r>
              <a:rPr lang="cs-CZ" dirty="0">
                <a:solidFill>
                  <a:srgbClr val="FF0000"/>
                </a:solidFill>
              </a:rPr>
              <a:t>(nově od 1.1.2026)</a:t>
            </a:r>
          </a:p>
        </p:txBody>
      </p:sp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2A0A9DC1-CD1C-0C77-7393-F1E35E2121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05890" y="1673805"/>
            <a:ext cx="6615735" cy="4815895"/>
          </a:xfrm>
        </p:spPr>
        <p:txBody>
          <a:bodyPr>
            <a:noAutofit/>
          </a:bodyPr>
          <a:lstStyle/>
          <a:p>
            <a:r>
              <a:rPr lang="cs-CZ" b="1" dirty="0"/>
              <a:t>Stravenky: 125 Kč/den</a:t>
            </a:r>
          </a:p>
          <a:p>
            <a:r>
              <a:rPr lang="cs-CZ" sz="2400" b="1" dirty="0"/>
              <a:t>Podmínky výplaty finančního daru:</a:t>
            </a:r>
          </a:p>
          <a:p>
            <a:pPr lvl="2"/>
            <a:r>
              <a:rPr lang="cs-CZ" sz="2400" b="1" dirty="0"/>
              <a:t>podpis darovací smlouvy (až v okrsku)</a:t>
            </a:r>
          </a:p>
          <a:p>
            <a:pPr lvl="2"/>
            <a:r>
              <a:rPr lang="cs-CZ" sz="2400" b="1" dirty="0"/>
              <a:t>vyplnění dotazníku spokojenost </a:t>
            </a:r>
          </a:p>
          <a:p>
            <a:pPr marL="914400" lvl="2" indent="0">
              <a:buNone/>
            </a:pPr>
            <a:r>
              <a:rPr lang="cs-CZ" sz="2400" b="1" dirty="0"/>
              <a:t>  ( také až v okrsku )</a:t>
            </a:r>
          </a:p>
          <a:p>
            <a:pPr lvl="2"/>
            <a:r>
              <a:rPr lang="cs-CZ" sz="2400" b="1" dirty="0"/>
              <a:t>práce v komisi až do odevzdání výsledků</a:t>
            </a:r>
          </a:p>
          <a:p>
            <a:pPr marL="0" indent="0">
              <a:buNone/>
            </a:pPr>
            <a:r>
              <a:rPr lang="cs-CZ" sz="2400" b="1" dirty="0"/>
              <a:t>Dar nedostane zaměstnanec MČ.</a:t>
            </a:r>
          </a:p>
        </p:txBody>
      </p:sp>
    </p:spTree>
    <p:extLst>
      <p:ext uri="{BB962C8B-B14F-4D97-AF65-F5344CB8AC3E}">
        <p14:creationId xmlns:p14="http://schemas.microsoft.com/office/powerpoint/2010/main" val="14018547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AAFA8584-D465-AFC3-899B-63E587CC72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814" y="1763815"/>
            <a:ext cx="11015755" cy="436548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cs-CZ" b="1" dirty="0">
                <a:solidFill>
                  <a:srgbClr val="00B199"/>
                </a:solidFill>
              </a:rPr>
              <a:t>Nepodléhají dani z příjmu, nevyplňuje se Prohlášení poplatníka k dani z příjmu FO.</a:t>
            </a:r>
          </a:p>
          <a:p>
            <a:pPr marL="0" indent="0">
              <a:buNone/>
            </a:pPr>
            <a:r>
              <a:rPr lang="cs-CZ" b="1" dirty="0">
                <a:solidFill>
                  <a:srgbClr val="00B199"/>
                </a:solidFill>
              </a:rPr>
              <a:t>Nutné vyplnit </a:t>
            </a:r>
            <a:r>
              <a:rPr lang="cs-CZ" b="1" dirty="0">
                <a:solidFill>
                  <a:srgbClr val="FF0000"/>
                </a:solidFill>
              </a:rPr>
              <a:t>dotazník pro mzdovou účtárnu </a:t>
            </a:r>
          </a:p>
          <a:p>
            <a:pPr marL="0" indent="0">
              <a:buNone/>
            </a:pPr>
            <a:r>
              <a:rPr lang="cs-CZ" b="1" dirty="0">
                <a:solidFill>
                  <a:srgbClr val="00B199"/>
                </a:solidFill>
              </a:rPr>
              <a:t>- tiskopis na stole</a:t>
            </a:r>
          </a:p>
          <a:p>
            <a:pPr>
              <a:buFontTx/>
              <a:buChar char="-"/>
            </a:pPr>
            <a:r>
              <a:rPr lang="cs-CZ" b="1" dirty="0">
                <a:solidFill>
                  <a:srgbClr val="00B199"/>
                </a:solidFill>
              </a:rPr>
              <a:t>VYPLNIT HŮLKOVÝM PÍSMEM PEČLIVĚ</a:t>
            </a:r>
          </a:p>
          <a:p>
            <a:pPr>
              <a:buFontTx/>
              <a:buChar char="-"/>
            </a:pPr>
            <a:r>
              <a:rPr lang="cs-CZ" b="1" dirty="0">
                <a:solidFill>
                  <a:srgbClr val="00B199"/>
                </a:solidFill>
              </a:rPr>
              <a:t>výplatní termín 10.11.2026</a:t>
            </a:r>
          </a:p>
          <a:p>
            <a:pPr marL="0" indent="0">
              <a:buNone/>
            </a:pPr>
            <a:endParaRPr lang="cs-CZ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cs-CZ" b="1" dirty="0">
                <a:solidFill>
                  <a:srgbClr val="FF0000"/>
                </a:solidFill>
              </a:rPr>
              <a:t>Kontakt na Oddělení platové a mzdové účtárny:</a:t>
            </a:r>
          </a:p>
          <a:p>
            <a:pPr marL="0" indent="0">
              <a:buNone/>
            </a:pPr>
            <a:r>
              <a:rPr lang="cs-CZ" b="1" dirty="0">
                <a:solidFill>
                  <a:srgbClr val="00B199"/>
                </a:solidFill>
              </a:rPr>
              <a:t>Petr Štola -220 189 961, </a:t>
            </a:r>
            <a:r>
              <a:rPr lang="cs-CZ" b="1" dirty="0">
                <a:solidFill>
                  <a:srgbClr val="00B199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pstola@praha6.cz</a:t>
            </a:r>
            <a:endParaRPr lang="cs-CZ" b="1" dirty="0">
              <a:solidFill>
                <a:srgbClr val="00B199"/>
              </a:solidFill>
            </a:endParaRPr>
          </a:p>
          <a:p>
            <a:pPr marL="0" indent="0">
              <a:buNone/>
            </a:pPr>
            <a:r>
              <a:rPr lang="cs-CZ" b="1" dirty="0">
                <a:solidFill>
                  <a:srgbClr val="00B199"/>
                </a:solidFill>
              </a:rPr>
              <a:t>Gabriela </a:t>
            </a:r>
            <a:r>
              <a:rPr lang="cs-CZ" b="1" dirty="0" err="1">
                <a:solidFill>
                  <a:srgbClr val="00B199"/>
                </a:solidFill>
              </a:rPr>
              <a:t>Krupařová</a:t>
            </a:r>
            <a:r>
              <a:rPr lang="cs-CZ" b="1" dirty="0">
                <a:solidFill>
                  <a:srgbClr val="00B199"/>
                </a:solidFill>
              </a:rPr>
              <a:t> – 220 189 376, </a:t>
            </a:r>
            <a:r>
              <a:rPr lang="cs-CZ" b="1" dirty="0">
                <a:solidFill>
                  <a:srgbClr val="00B199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gkruparova@praha6.cz</a:t>
            </a:r>
            <a:endParaRPr lang="cs-CZ" b="1" dirty="0">
              <a:solidFill>
                <a:srgbClr val="00B199"/>
              </a:solidFill>
            </a:endParaRPr>
          </a:p>
          <a:p>
            <a:pPr marL="0" indent="0">
              <a:buNone/>
            </a:pPr>
            <a:r>
              <a:rPr lang="cs-CZ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Řeší i náhrady mzdy/platu (refundace), OSVČ náhrada ušlého výdělku.</a:t>
            </a:r>
            <a:endParaRPr lang="cs-CZ" b="1" dirty="0">
              <a:solidFill>
                <a:srgbClr val="00B199"/>
              </a:solidFill>
            </a:endParaRPr>
          </a:p>
          <a:p>
            <a:pPr marL="0" indent="0">
              <a:buNone/>
            </a:pPr>
            <a:endParaRPr lang="cs-CZ" b="1" dirty="0">
              <a:solidFill>
                <a:srgbClr val="FF0000"/>
              </a:solidFill>
            </a:endParaRPr>
          </a:p>
          <a:p>
            <a:pPr>
              <a:buFontTx/>
              <a:buChar char="-"/>
            </a:pPr>
            <a:endParaRPr lang="cs-CZ" b="1" dirty="0">
              <a:solidFill>
                <a:srgbClr val="FF0000"/>
              </a:solidFill>
            </a:endParaRPr>
          </a:p>
          <a:p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D6849CE4-3688-E788-454E-17894C6BF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Výplata zvláštní odměny </a:t>
            </a:r>
            <a:br>
              <a:rPr lang="cs-CZ" dirty="0"/>
            </a:br>
            <a:r>
              <a:rPr lang="cs-CZ" dirty="0"/>
              <a:t>a daru externím členům </a:t>
            </a:r>
          </a:p>
        </p:txBody>
      </p:sp>
    </p:spTree>
    <p:extLst>
      <p:ext uri="{BB962C8B-B14F-4D97-AF65-F5344CB8AC3E}">
        <p14:creationId xmlns:p14="http://schemas.microsoft.com/office/powerpoint/2010/main" val="31559594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245350" y="1133745"/>
            <a:ext cx="11701300" cy="5400600"/>
          </a:xfrm>
        </p:spPr>
        <p:txBody>
          <a:bodyPr numCol="1">
            <a:normAutofit fontScale="32500" lnSpcReduction="20000"/>
          </a:bodyPr>
          <a:lstStyle/>
          <a:p>
            <a:pPr marL="0" lvl="0" indent="0" algn="just">
              <a:lnSpc>
                <a:spcPct val="115000"/>
              </a:lnSpc>
              <a:spcBef>
                <a:spcPts val="0"/>
              </a:spcBef>
              <a:buNone/>
            </a:pPr>
            <a:endParaRPr lang="cs-CZ" sz="7400" b="1" u="sng" dirty="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cs-CZ" sz="7400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10–12 h    zapisovatel na radnici (</a:t>
            </a:r>
            <a:r>
              <a:rPr lang="cs-CZ" sz="7400" b="1" dirty="0" err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kanc</a:t>
            </a:r>
            <a:r>
              <a:rPr lang="cs-CZ" sz="7400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127) vyzvedne dokumentaci </a:t>
            </a:r>
          </a:p>
          <a:p>
            <a:pPr marL="0" indent="0" algn="just">
              <a:lnSpc>
                <a:spcPct val="115000"/>
              </a:lnSpc>
              <a:spcBef>
                <a:spcPts val="0"/>
              </a:spcBef>
              <a:buNone/>
            </a:pPr>
            <a:r>
              <a:rPr lang="cs-CZ" sz="7400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a mobil/mobily, jmenovky, flashdisk              </a:t>
            </a:r>
          </a:p>
          <a:p>
            <a:pPr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cs-CZ" sz="7400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12,30 h 	sraz všech členů ve volebním objektu + převzít </a:t>
            </a:r>
          </a:p>
          <a:p>
            <a:pPr marL="0" indent="0" algn="just">
              <a:lnSpc>
                <a:spcPct val="115000"/>
              </a:lnSpc>
              <a:spcBef>
                <a:spcPts val="0"/>
              </a:spcBef>
              <a:buNone/>
            </a:pPr>
            <a:r>
              <a:rPr lang="cs-CZ" sz="7400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vybavení, kancelářské potřeby, lístky a obálky</a:t>
            </a:r>
          </a:p>
          <a:p>
            <a:pPr marL="0" indent="0" algn="just">
              <a:lnSpc>
                <a:spcPct val="115000"/>
              </a:lnSpc>
              <a:spcBef>
                <a:spcPts val="0"/>
              </a:spcBef>
              <a:buNone/>
            </a:pPr>
            <a:r>
              <a:rPr lang="cs-CZ" sz="7400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v modrých taškách</a:t>
            </a:r>
          </a:p>
          <a:p>
            <a:pPr marL="0" indent="0" algn="just">
              <a:lnSpc>
                <a:spcPct val="115000"/>
              </a:lnSpc>
              <a:spcBef>
                <a:spcPts val="0"/>
              </a:spcBef>
              <a:buNone/>
            </a:pPr>
            <a:endParaRPr lang="cs-CZ" sz="7400" b="1" dirty="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cs-CZ" sz="7400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12,30 – 14 h příprava (plenty, lístky a obálky, cedulky na dveře, </a:t>
            </a:r>
          </a:p>
          <a:p>
            <a:pPr marL="0" lvl="0" indent="0" algn="just">
              <a:lnSpc>
                <a:spcPct val="115000"/>
              </a:lnSpc>
              <a:spcBef>
                <a:spcPts val="0"/>
              </a:spcBef>
              <a:buNone/>
              <a:defRPr/>
            </a:pPr>
            <a:r>
              <a:rPr lang="cs-CZ" sz="7400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šipky, státní znak, zákony) a kontrola vlajky ČR </a:t>
            </a:r>
          </a:p>
          <a:p>
            <a:pPr marL="0" lvl="0" indent="0" algn="just">
              <a:lnSpc>
                <a:spcPct val="115000"/>
              </a:lnSpc>
              <a:spcBef>
                <a:spcPts val="0"/>
              </a:spcBef>
              <a:buNone/>
              <a:defRPr/>
            </a:pPr>
            <a:endParaRPr lang="cs-CZ" sz="7400" b="1" dirty="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just">
              <a:lnSpc>
                <a:spcPct val="115000"/>
              </a:lnSpc>
              <a:spcBef>
                <a:spcPts val="0"/>
              </a:spcBef>
              <a:buNone/>
              <a:defRPr/>
            </a:pPr>
            <a:endParaRPr lang="cs-CZ" sz="7400" b="1" dirty="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just">
              <a:lnSpc>
                <a:spcPct val="115000"/>
              </a:lnSpc>
              <a:spcBef>
                <a:spcPts val="0"/>
              </a:spcBef>
              <a:buNone/>
              <a:defRPr/>
            </a:pPr>
            <a:r>
              <a:rPr lang="cs-CZ" sz="7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volby.gov.cz </a:t>
            </a:r>
          </a:p>
          <a:p>
            <a:pPr marL="0" lvl="0" indent="0" algn="just">
              <a:lnSpc>
                <a:spcPct val="115000"/>
              </a:lnSpc>
              <a:spcBef>
                <a:spcPts val="0"/>
              </a:spcBef>
              <a:buNone/>
              <a:defRPr/>
            </a:pPr>
            <a:r>
              <a:rPr lang="cs-CZ" sz="7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VIDEOPOŘADY</a:t>
            </a:r>
            <a:r>
              <a:rPr lang="cs-CZ" sz="7400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 vybavení, hlasování</a:t>
            </a:r>
          </a:p>
          <a:p>
            <a:pPr lvl="0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endParaRPr lang="cs-CZ" sz="7400" b="1" dirty="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cs-CZ" sz="6200" dirty="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just">
              <a:lnSpc>
                <a:spcPct val="115000"/>
              </a:lnSpc>
              <a:buNone/>
            </a:pPr>
            <a:endParaRPr lang="cs-CZ" sz="6200" dirty="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210815" y="251290"/>
            <a:ext cx="10071423" cy="792446"/>
          </a:xfrm>
        </p:spPr>
        <p:txBody>
          <a:bodyPr/>
          <a:lstStyle/>
          <a:p>
            <a:r>
              <a:rPr lang="cs-CZ" dirty="0"/>
              <a:t>Harmonogram – 9.10.2026 pátek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43846268-92BC-FAC7-EC60-9195BAB7AD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9682" y="4464115"/>
            <a:ext cx="3226705" cy="18150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Obrázek 6" descr="Obsah obrázku modrá, taška, Elektricky modrá, Igelitová taška&#10;&#10;Obsah generovaný pomocí AI může být nesprávný.">
            <a:extLst>
              <a:ext uri="{FF2B5EF4-FFF2-40B4-BE49-F238E27FC236}">
                <a16:creationId xmlns:a16="http://schemas.microsoft.com/office/drawing/2014/main" id="{968A954A-1E11-BAA4-4E00-45335CD9EF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9396365" y="2513899"/>
            <a:ext cx="2760307" cy="2070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6749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250A099A-9256-EC94-8343-5A886467E4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814" y="1943835"/>
            <a:ext cx="11735835" cy="4185465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cs-CZ" b="1" dirty="0">
                <a:solidFill>
                  <a:schemeClr val="accent4"/>
                </a:solidFill>
              </a:rPr>
              <a:t>Zapisovatel přiveze: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cs-CZ" b="1" dirty="0">
                <a:solidFill>
                  <a:schemeClr val="accent4"/>
                </a:solidFill>
              </a:rPr>
              <a:t>pro každého člena PRŮKAZ a pouzdra na JMENOVKY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cs-CZ" b="1" dirty="0">
                <a:solidFill>
                  <a:schemeClr val="accent4"/>
                </a:solidFill>
              </a:rPr>
              <a:t>prezenční listiny 	*</a:t>
            </a:r>
          </a:p>
          <a:p>
            <a:pPr marL="0" indent="0">
              <a:spcBef>
                <a:spcPts val="0"/>
              </a:spcBef>
              <a:buNone/>
            </a:pPr>
            <a:r>
              <a:rPr lang="cs-CZ" b="1" dirty="0">
                <a:solidFill>
                  <a:schemeClr val="accent4"/>
                </a:solidFill>
              </a:rPr>
              <a:t>- potvrzení o převzetí stravenek/stravenky 	*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cs-CZ" b="1" dirty="0">
                <a:solidFill>
                  <a:schemeClr val="accent4"/>
                </a:solidFill>
              </a:rPr>
              <a:t>darovací smlouvy na finanční dar 	*</a:t>
            </a:r>
          </a:p>
          <a:p>
            <a:pPr marL="0" indent="0">
              <a:spcBef>
                <a:spcPts val="0"/>
              </a:spcBef>
              <a:buNone/>
            </a:pPr>
            <a:r>
              <a:rPr lang="cs-CZ" b="1" dirty="0">
                <a:solidFill>
                  <a:schemeClr val="accent4"/>
                </a:solidFill>
              </a:rPr>
              <a:t>- dotazník spokojenosti 	*</a:t>
            </a:r>
          </a:p>
          <a:p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>
                <a:solidFill>
                  <a:srgbClr val="00B199"/>
                </a:solidFill>
              </a:rPr>
              <a:t>* v sobotu přiveze zapisovatel zpět na radnici podepsané</a:t>
            </a:r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C77B707A-0108-9928-7F78-44A06B20B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Personální volební dokumentace</a:t>
            </a:r>
          </a:p>
        </p:txBody>
      </p:sp>
    </p:spTree>
    <p:extLst>
      <p:ext uri="{BB962C8B-B14F-4D97-AF65-F5344CB8AC3E}">
        <p14:creationId xmlns:p14="http://schemas.microsoft.com/office/powerpoint/2010/main" val="25664542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49097C16-BDDA-B692-1028-6F78E25C5E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814" y="1898831"/>
            <a:ext cx="11465805" cy="4230470"/>
          </a:xfrm>
        </p:spPr>
        <p:txBody>
          <a:bodyPr/>
          <a:lstStyle/>
          <a:p>
            <a:pPr marL="0" lvl="0" indent="0" algn="just">
              <a:lnSpc>
                <a:spcPct val="115000"/>
              </a:lnSpc>
              <a:spcBef>
                <a:spcPts val="0"/>
              </a:spcBef>
              <a:buNone/>
              <a:defRPr/>
            </a:pPr>
            <a:endParaRPr lang="cs-CZ" b="1" dirty="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cs-CZ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cca 13 h      psát/volat telefonistu, zda vše OK,</a:t>
            </a:r>
          </a:p>
          <a:p>
            <a:pPr marL="0" lvl="0" indent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      pak každé 2 hodiny hlásit účast </a:t>
            </a:r>
            <a:r>
              <a:rPr lang="cs-CZ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(vždy uvést číslo        </a:t>
            </a:r>
          </a:p>
          <a:p>
            <a:pPr marL="0" lvl="0" indent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okrsku a počet příchozích voličů)</a:t>
            </a:r>
          </a:p>
          <a:p>
            <a:pPr lvl="0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cs-CZ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14 – 22 h     zajištění hlasování</a:t>
            </a:r>
          </a:p>
          <a:p>
            <a:pPr lvl="0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cs-CZ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22 h 	      zapečetění/zabezpečení volebních schránek a </a:t>
            </a:r>
          </a:p>
          <a:p>
            <a:pPr marL="0" lvl="0" indent="0" algn="just">
              <a:lnSpc>
                <a:spcPct val="115000"/>
              </a:lnSpc>
              <a:spcBef>
                <a:spcPts val="0"/>
              </a:spcBef>
              <a:buNone/>
            </a:pPr>
            <a:r>
              <a:rPr lang="cs-CZ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dokumentace </a:t>
            </a:r>
          </a:p>
          <a:p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2F059B19-4965-E74B-32BE-24C92EBBE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9.10.2026 pátek </a:t>
            </a:r>
          </a:p>
        </p:txBody>
      </p:sp>
    </p:spTree>
    <p:extLst>
      <p:ext uri="{BB962C8B-B14F-4D97-AF65-F5344CB8AC3E}">
        <p14:creationId xmlns:p14="http://schemas.microsoft.com/office/powerpoint/2010/main" val="9264794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210814" y="1358770"/>
            <a:ext cx="10565705" cy="4770531"/>
          </a:xfrm>
        </p:spPr>
        <p:txBody>
          <a:bodyPr>
            <a:normAutofit/>
          </a:bodyPr>
          <a:lstStyle/>
          <a:p>
            <a:pPr marL="0" lvl="0" indent="0" algn="just">
              <a:lnSpc>
                <a:spcPct val="115000"/>
              </a:lnSpc>
              <a:spcBef>
                <a:spcPts val="0"/>
              </a:spcBef>
              <a:buNone/>
            </a:pPr>
            <a:endParaRPr lang="cs-CZ" sz="2400" b="1" dirty="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cs-CZ" sz="2400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7,30 h  		sraz ve volebním objektu, příprava na hlasování</a:t>
            </a:r>
          </a:p>
          <a:p>
            <a:pPr lvl="0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cs-CZ" sz="2400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7,30–8 h 		telefonistovi oznámit připravenost + každé 2 hodiny  </a:t>
            </a:r>
          </a:p>
          <a:p>
            <a:pPr marL="0" lvl="0" indent="0" algn="just">
              <a:lnSpc>
                <a:spcPct val="115000"/>
              </a:lnSpc>
              <a:spcBef>
                <a:spcPts val="0"/>
              </a:spcBef>
              <a:buNone/>
            </a:pPr>
            <a:r>
              <a:rPr lang="cs-CZ" sz="2400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           psát/hlásit účast </a:t>
            </a:r>
          </a:p>
          <a:p>
            <a:pPr lvl="0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cs-CZ" sz="2400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8–14 h	          zajištění hlasování</a:t>
            </a:r>
          </a:p>
          <a:p>
            <a:pPr lvl="0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cs-CZ" sz="2400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od 14h 	          zjišťování výsledků voleb </a:t>
            </a:r>
          </a:p>
          <a:p>
            <a:pPr marL="0" lvl="0" indent="0" algn="just">
              <a:lnSpc>
                <a:spcPct val="115000"/>
              </a:lnSpc>
              <a:spcBef>
                <a:spcPts val="0"/>
              </a:spcBef>
              <a:buNone/>
            </a:pPr>
            <a:r>
              <a:rPr lang="cs-CZ" sz="2400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(už ve spolupráci s </a:t>
            </a:r>
            <a:r>
              <a:rPr lang="cs-CZ" sz="2400" b="1" u="sng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ČSÚ</a:t>
            </a:r>
            <a:r>
              <a:rPr lang="cs-CZ" sz="2400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dle Pokynů)</a:t>
            </a:r>
          </a:p>
          <a:p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Druhý den voleb – 10.10.2026 sobota</a:t>
            </a:r>
          </a:p>
        </p:txBody>
      </p:sp>
    </p:spTree>
    <p:extLst>
      <p:ext uri="{BB962C8B-B14F-4D97-AF65-F5344CB8AC3E}">
        <p14:creationId xmlns:p14="http://schemas.microsoft.com/office/powerpoint/2010/main" val="39823206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65CBCD20-8407-3CD3-D379-1CFE0A35E7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814" y="1628800"/>
            <a:ext cx="11375796" cy="4635515"/>
          </a:xfrm>
        </p:spPr>
        <p:txBody>
          <a:bodyPr>
            <a:norm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cs-CZ" b="1" u="sng" dirty="0">
                <a:solidFill>
                  <a:schemeClr val="accent4"/>
                </a:solidFill>
              </a:rPr>
              <a:t>Volby do OZ </a:t>
            </a:r>
          </a:p>
          <a:p>
            <a:pPr marL="0" lvl="0" indent="0">
              <a:spcBef>
                <a:spcPts val="0"/>
              </a:spcBef>
              <a:buNone/>
            </a:pPr>
            <a:endParaRPr lang="cs-CZ" b="1" u="sng" dirty="0">
              <a:solidFill>
                <a:schemeClr val="accent4"/>
              </a:solidFill>
            </a:endParaRPr>
          </a:p>
          <a:p>
            <a:pPr marL="0" lvl="0" indent="0">
              <a:spcBef>
                <a:spcPts val="0"/>
              </a:spcBef>
              <a:buNone/>
            </a:pPr>
            <a:r>
              <a:rPr lang="cs-CZ" b="1" dirty="0">
                <a:solidFill>
                  <a:schemeClr val="accent4"/>
                </a:solidFill>
              </a:rPr>
              <a:t>- hlasovací lístek pro </a:t>
            </a:r>
            <a:r>
              <a:rPr lang="cs-CZ" b="1" dirty="0">
                <a:solidFill>
                  <a:srgbClr val="00B199"/>
                </a:solidFill>
              </a:rPr>
              <a:t>ZMČ P6</a:t>
            </a:r>
          </a:p>
          <a:p>
            <a:pPr lvl="0">
              <a:spcBef>
                <a:spcPts val="0"/>
              </a:spcBef>
              <a:buFontTx/>
              <a:buChar char="-"/>
            </a:pPr>
            <a:r>
              <a:rPr lang="cs-CZ" b="1" dirty="0">
                <a:solidFill>
                  <a:srgbClr val="00B199"/>
                </a:solidFill>
              </a:rPr>
              <a:t>hlasovací lístek pro ZHPM s růžovým pruhem</a:t>
            </a:r>
          </a:p>
          <a:p>
            <a:pPr lvl="0">
              <a:spcBef>
                <a:spcPts val="0"/>
              </a:spcBef>
              <a:buFontTx/>
              <a:buChar char="-"/>
            </a:pPr>
            <a:endParaRPr lang="cs-CZ" b="1" dirty="0">
              <a:solidFill>
                <a:srgbClr val="00B199"/>
              </a:solidFill>
            </a:endParaRPr>
          </a:p>
          <a:p>
            <a:pPr lvl="0">
              <a:spcBef>
                <a:spcPts val="0"/>
              </a:spcBef>
              <a:buFontTx/>
              <a:buChar char="-"/>
            </a:pPr>
            <a:endParaRPr lang="cs-CZ" b="1" dirty="0">
              <a:solidFill>
                <a:srgbClr val="00B199"/>
              </a:solidFill>
            </a:endParaRPr>
          </a:p>
          <a:p>
            <a:pPr marL="0" lvl="0" indent="0">
              <a:spcBef>
                <a:spcPts val="0"/>
              </a:spcBef>
              <a:buNone/>
            </a:pPr>
            <a:r>
              <a:rPr lang="cs-CZ" b="1" dirty="0">
                <a:solidFill>
                  <a:schemeClr val="accent4"/>
                </a:solidFill>
              </a:rPr>
              <a:t>Při těchto volbách nejsou tuzemské zvláštní seznamy (zvláštní zařízení)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cs-CZ" b="1" dirty="0">
                <a:solidFill>
                  <a:schemeClr val="accent4"/>
                </a:solidFill>
              </a:rPr>
              <a:t>ani voličské průkazy.</a:t>
            </a:r>
          </a:p>
          <a:p>
            <a:pPr marL="0" lvl="0" indent="0">
              <a:spcBef>
                <a:spcPts val="0"/>
              </a:spcBef>
              <a:buNone/>
            </a:pPr>
            <a:endParaRPr lang="cs-CZ" b="1" dirty="0">
              <a:solidFill>
                <a:schemeClr val="accent4"/>
              </a:solidFill>
            </a:endParaRPr>
          </a:p>
          <a:p>
            <a:pPr marL="0" lvl="0" indent="0">
              <a:spcBef>
                <a:spcPts val="0"/>
              </a:spcBef>
              <a:buNone/>
            </a:pPr>
            <a:endParaRPr lang="cs-CZ" b="1" dirty="0">
              <a:solidFill>
                <a:schemeClr val="accent4"/>
              </a:solidFill>
            </a:endParaRPr>
          </a:p>
          <a:p>
            <a:pPr marL="0" lvl="0" indent="0">
              <a:spcBef>
                <a:spcPts val="0"/>
              </a:spcBef>
              <a:buNone/>
            </a:pPr>
            <a:endParaRPr lang="cs-CZ" b="1" dirty="0">
              <a:solidFill>
                <a:schemeClr val="accent4"/>
              </a:solidFill>
            </a:endParaRPr>
          </a:p>
          <a:p>
            <a:pPr marL="0" lvl="0" indent="0">
              <a:spcBef>
                <a:spcPts val="0"/>
              </a:spcBef>
              <a:buNone/>
            </a:pPr>
            <a:endParaRPr lang="cs-CZ" b="1" dirty="0">
              <a:solidFill>
                <a:schemeClr val="accent4"/>
              </a:solidFill>
            </a:endParaRPr>
          </a:p>
          <a:p>
            <a:pPr marL="0" lvl="0" indent="0">
              <a:spcBef>
                <a:spcPts val="0"/>
              </a:spcBef>
              <a:buNone/>
            </a:pPr>
            <a:endParaRPr lang="cs-CZ" b="1" dirty="0">
              <a:solidFill>
                <a:schemeClr val="accent4"/>
              </a:solidFill>
            </a:endParaRPr>
          </a:p>
          <a:p>
            <a:pPr marL="0" lvl="0" indent="0">
              <a:spcBef>
                <a:spcPts val="0"/>
              </a:spcBef>
              <a:buNone/>
            </a:pPr>
            <a:endParaRPr lang="cs-CZ" b="1" dirty="0">
              <a:solidFill>
                <a:schemeClr val="accent4"/>
              </a:solidFill>
            </a:endParaRPr>
          </a:p>
          <a:p>
            <a:pPr marL="0" lvl="0" indent="0">
              <a:spcBef>
                <a:spcPts val="0"/>
              </a:spcBef>
              <a:buNone/>
            </a:pPr>
            <a:endParaRPr lang="cs-CZ" b="1" dirty="0">
              <a:solidFill>
                <a:schemeClr val="accent4"/>
              </a:solidFill>
            </a:endParaRPr>
          </a:p>
          <a:p>
            <a:pPr marL="0" lvl="0" indent="0">
              <a:spcBef>
                <a:spcPts val="0"/>
              </a:spcBef>
              <a:buNone/>
            </a:pPr>
            <a:endParaRPr lang="cs-CZ" b="1" dirty="0">
              <a:solidFill>
                <a:schemeClr val="accent4"/>
              </a:solidFill>
            </a:endParaRPr>
          </a:p>
          <a:p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24E6F964-D7D6-3F48-0E94-9C0B4AE08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Dva hlasovací lístky</a:t>
            </a:r>
          </a:p>
        </p:txBody>
      </p:sp>
    </p:spTree>
    <p:extLst>
      <p:ext uri="{BB962C8B-B14F-4D97-AF65-F5344CB8AC3E}">
        <p14:creationId xmlns:p14="http://schemas.microsoft.com/office/powerpoint/2010/main" val="4753216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210814" y="1718810"/>
            <a:ext cx="11375795" cy="4680520"/>
          </a:xfrm>
        </p:spPr>
        <p:txBody>
          <a:bodyPr>
            <a:normAutofit fontScale="25000" lnSpcReduction="20000"/>
          </a:bodyPr>
          <a:lstStyle/>
          <a:p>
            <a:pPr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cs-CZ" sz="8600" b="1" dirty="0">
                <a:solidFill>
                  <a:schemeClr val="accent4"/>
                </a:solidFill>
              </a:rPr>
              <a:t> státní občan ČR, který alespoň 2. den voleb dosáhne věku nejméně 18 let</a:t>
            </a:r>
          </a:p>
          <a:p>
            <a:pPr marL="0" indent="0">
              <a:spcBef>
                <a:spcPts val="0"/>
              </a:spcBef>
              <a:buNone/>
            </a:pPr>
            <a:r>
              <a:rPr lang="cs-CZ" sz="8600" b="1" dirty="0">
                <a:solidFill>
                  <a:schemeClr val="accent4"/>
                </a:solidFill>
              </a:rPr>
              <a:t>     a má v okrsku trvalý pobyt</a:t>
            </a:r>
          </a:p>
          <a:p>
            <a:pPr marL="0" indent="0">
              <a:spcBef>
                <a:spcPts val="0"/>
              </a:spcBef>
              <a:buNone/>
            </a:pPr>
            <a:endParaRPr lang="cs-CZ" sz="8600" b="1" dirty="0">
              <a:solidFill>
                <a:schemeClr val="accent4"/>
              </a:solidFill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cs-CZ" sz="8600" b="1" dirty="0">
                <a:solidFill>
                  <a:schemeClr val="accent4"/>
                </a:solidFill>
              </a:rPr>
              <a:t>  cizinec z EU, který alespoň 2. den dosáhne věku nejméně 18 let, v okrsku trvalý nebo</a:t>
            </a:r>
          </a:p>
          <a:p>
            <a:pPr marL="0" indent="0">
              <a:spcBef>
                <a:spcPts val="0"/>
              </a:spcBef>
              <a:buNone/>
            </a:pPr>
            <a:r>
              <a:rPr lang="cs-CZ" sz="8600" b="1" dirty="0">
                <a:solidFill>
                  <a:schemeClr val="accent4"/>
                </a:solidFill>
              </a:rPr>
              <a:t>      přechodný pobyt</a:t>
            </a:r>
            <a:endParaRPr lang="cs-CZ" sz="8600" b="1" dirty="0">
              <a:solidFill>
                <a:srgbClr val="00B1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cs-CZ" sz="8600" b="1" dirty="0">
              <a:solidFill>
                <a:srgbClr val="00B1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cs-CZ" sz="8600" b="1" dirty="0">
              <a:solidFill>
                <a:srgbClr val="00B1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endParaRPr lang="cs-CZ" sz="8600" b="1" dirty="0">
              <a:solidFill>
                <a:srgbClr val="00B1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8600" b="1" dirty="0">
                <a:solidFill>
                  <a:srgbClr val="00B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 zahraničí se zastupitelé NEVOLÍ : tedy volič, který je ze seznamu voličů vyškrtnutý</a:t>
            </a:r>
          </a:p>
          <a:p>
            <a:pPr marL="0" indent="0">
              <a:buNone/>
            </a:pPr>
            <a:r>
              <a:rPr lang="cs-CZ" sz="8600" b="1" dirty="0">
                <a:solidFill>
                  <a:srgbClr val="00B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(= poznámka „zapsaný na zvl. seznamu  ZÚ“) MŮŽE VOLIT  (nutno ho dopsat)</a:t>
            </a:r>
          </a:p>
          <a:p>
            <a:pPr marL="0" indent="0">
              <a:buNone/>
            </a:pPr>
            <a:endParaRPr lang="cs-CZ" sz="8600" b="1" dirty="0">
              <a:solidFill>
                <a:srgbClr val="00B1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8600" b="1" dirty="0">
                <a:solidFill>
                  <a:srgbClr val="00B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NELZE volit s voličským průkazem (na třetině území ČR probíhají zároveň volby do Senátu)</a:t>
            </a:r>
          </a:p>
          <a:p>
            <a:pPr marL="0" indent="0">
              <a:spcBef>
                <a:spcPts val="0"/>
              </a:spcBef>
              <a:buNone/>
            </a:pPr>
            <a:endParaRPr lang="cs-CZ" sz="2400" b="1" dirty="0">
              <a:solidFill>
                <a:schemeClr val="accent4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endParaRPr lang="cs-CZ" sz="2400" b="1" dirty="0">
              <a:solidFill>
                <a:schemeClr val="accent4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cs-CZ" sz="2400" b="1" dirty="0">
                <a:solidFill>
                  <a:schemeClr val="accent4"/>
                </a:solidFill>
              </a:rPr>
              <a:t>     </a:t>
            </a:r>
          </a:p>
          <a:p>
            <a:pPr marL="0" indent="0">
              <a:spcBef>
                <a:spcPts val="0"/>
              </a:spcBef>
              <a:buNone/>
            </a:pPr>
            <a:endParaRPr lang="cs-CZ" sz="2400" b="1" dirty="0">
              <a:solidFill>
                <a:schemeClr val="accent4"/>
              </a:solidFill>
            </a:endParaRP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Volič ve volbách do OZ</a:t>
            </a:r>
          </a:p>
        </p:txBody>
      </p:sp>
    </p:spTree>
    <p:extLst>
      <p:ext uri="{BB962C8B-B14F-4D97-AF65-F5344CB8AC3E}">
        <p14:creationId xmlns:p14="http://schemas.microsoft.com/office/powerpoint/2010/main" val="16458075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E334E267-75F2-F929-45B2-E4755BC3B2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815" y="1133745"/>
            <a:ext cx="10790730" cy="53555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400" b="1" u="sng" dirty="0">
                <a:solidFill>
                  <a:srgbClr val="00B199"/>
                </a:solidFill>
              </a:rPr>
              <a:t>Volby do OZ:</a:t>
            </a:r>
          </a:p>
          <a:p>
            <a:pPr marL="0" indent="0">
              <a:buNone/>
            </a:pPr>
            <a:r>
              <a:rPr lang="cs-CZ" sz="2400" b="1" dirty="0">
                <a:solidFill>
                  <a:srgbClr val="00B199"/>
                </a:solidFill>
              </a:rPr>
              <a:t>Volič na lístku pro ZMČ P6 / ZHMP může označit KŘÍŽKEM</a:t>
            </a:r>
          </a:p>
          <a:p>
            <a:pPr marL="0" indent="0">
              <a:buNone/>
            </a:pPr>
            <a:endParaRPr lang="cs-CZ" sz="2400" b="1" dirty="0">
              <a:solidFill>
                <a:srgbClr val="00B199"/>
              </a:solidFill>
            </a:endParaRPr>
          </a:p>
          <a:p>
            <a:pPr marL="514350" indent="-514350">
              <a:buAutoNum type="arabicPeriod"/>
            </a:pPr>
            <a:r>
              <a:rPr lang="cs-CZ" sz="2400" b="1" dirty="0">
                <a:solidFill>
                  <a:srgbClr val="00B199"/>
                </a:solidFill>
              </a:rPr>
              <a:t>max. 1 volební stranu nebo</a:t>
            </a:r>
          </a:p>
          <a:p>
            <a:pPr marL="514350" indent="-514350">
              <a:buAutoNum type="arabicPeriod"/>
            </a:pPr>
            <a:r>
              <a:rPr lang="cs-CZ" sz="2400" b="1" dirty="0">
                <a:solidFill>
                  <a:srgbClr val="00B199"/>
                </a:solidFill>
              </a:rPr>
              <a:t>jednotlivé kandidáty z kterékoliv strany/stran</a:t>
            </a:r>
          </a:p>
          <a:p>
            <a:pPr marL="0" indent="0">
              <a:buNone/>
            </a:pPr>
            <a:r>
              <a:rPr lang="cs-CZ" sz="2400" b="1" dirty="0">
                <a:solidFill>
                  <a:srgbClr val="00B199"/>
                </a:solidFill>
              </a:rPr>
              <a:t>      (do ZMČ max. 45, do ZHMP max. 65) nebo</a:t>
            </a:r>
          </a:p>
          <a:p>
            <a:pPr marL="457200" indent="-457200">
              <a:buAutoNum type="arabicPeriod" startAt="3"/>
            </a:pPr>
            <a:r>
              <a:rPr lang="cs-CZ" sz="2400" b="1" dirty="0">
                <a:solidFill>
                  <a:srgbClr val="00B199"/>
                </a:solidFill>
              </a:rPr>
              <a:t>zkombinovat oba postupy (z označené strany je dán hlas podle </a:t>
            </a:r>
          </a:p>
          <a:p>
            <a:pPr marL="0" indent="0">
              <a:buNone/>
            </a:pPr>
            <a:r>
              <a:rPr lang="cs-CZ" sz="2400" b="1" dirty="0">
                <a:solidFill>
                  <a:srgbClr val="00B199"/>
                </a:solidFill>
              </a:rPr>
              <a:t>      pořadí pouze tolika kandidátům, kolik zbývá do počtu volených  </a:t>
            </a:r>
          </a:p>
          <a:p>
            <a:pPr marL="0" indent="0">
              <a:buNone/>
            </a:pPr>
            <a:r>
              <a:rPr lang="cs-CZ" sz="2400" b="1" dirty="0">
                <a:solidFill>
                  <a:srgbClr val="00B199"/>
                </a:solidFill>
              </a:rPr>
              <a:t>      zastupitelů)</a:t>
            </a:r>
          </a:p>
          <a:p>
            <a:pPr marL="0" indent="0">
              <a:buNone/>
            </a:pPr>
            <a:endParaRPr lang="cs-CZ" sz="2400" b="1" dirty="0">
              <a:solidFill>
                <a:srgbClr val="00B199"/>
              </a:solidFill>
            </a:endParaRPr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50A3D6CC-1D65-7C0A-B456-8969A0F561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815" y="251289"/>
            <a:ext cx="10071423" cy="747441"/>
          </a:xfrm>
        </p:spPr>
        <p:txBody>
          <a:bodyPr/>
          <a:lstStyle/>
          <a:p>
            <a:r>
              <a:rPr lang="cs-CZ" dirty="0"/>
              <a:t>Hlasovací lístek</a:t>
            </a:r>
          </a:p>
        </p:txBody>
      </p:sp>
      <p:sp>
        <p:nvSpPr>
          <p:cNvPr id="4" name="Plus 5">
            <a:extLst>
              <a:ext uri="{FF2B5EF4-FFF2-40B4-BE49-F238E27FC236}">
                <a16:creationId xmlns:a16="http://schemas.microsoft.com/office/drawing/2014/main" id="{540DA76E-3593-115F-C3EF-E43739A6D6DA}"/>
              </a:ext>
            </a:extLst>
          </p:cNvPr>
          <p:cNvSpPr/>
          <p:nvPr/>
        </p:nvSpPr>
        <p:spPr>
          <a:xfrm>
            <a:off x="2675620" y="1857318"/>
            <a:ext cx="774086" cy="612068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Násobení 6">
            <a:extLst>
              <a:ext uri="{FF2B5EF4-FFF2-40B4-BE49-F238E27FC236}">
                <a16:creationId xmlns:a16="http://schemas.microsoft.com/office/drawing/2014/main" id="{97BA4A9B-9F92-1830-5610-C3E7B6D8B3A2}"/>
              </a:ext>
            </a:extLst>
          </p:cNvPr>
          <p:cNvSpPr/>
          <p:nvPr/>
        </p:nvSpPr>
        <p:spPr>
          <a:xfrm>
            <a:off x="4205790" y="1857318"/>
            <a:ext cx="774086" cy="520373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122712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210814" y="1628801"/>
            <a:ext cx="11105766" cy="497791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cs-CZ" sz="2400" b="1" dirty="0">
                <a:solidFill>
                  <a:schemeClr val="accent4"/>
                </a:solidFill>
              </a:rPr>
              <a:t> </a:t>
            </a:r>
            <a:r>
              <a:rPr lang="cs-CZ" sz="2400" b="1" u="sng" dirty="0">
                <a:solidFill>
                  <a:schemeClr val="accent4"/>
                </a:solidFill>
              </a:rPr>
              <a:t>občan ČR </a:t>
            </a:r>
            <a:r>
              <a:rPr lang="cs-CZ" sz="2400" b="1" dirty="0">
                <a:solidFill>
                  <a:schemeClr val="accent4"/>
                </a:solidFill>
              </a:rPr>
              <a:t>prokáže totožnost a občanství platným OP, CP, diplomatickým   nebo služebním pasem, lze i </a:t>
            </a:r>
            <a:r>
              <a:rPr lang="cs-CZ" sz="2400" b="1" dirty="0" err="1">
                <a:solidFill>
                  <a:srgbClr val="00B199"/>
                </a:solidFill>
              </a:rPr>
              <a:t>eDokladem</a:t>
            </a:r>
            <a:endParaRPr lang="cs-CZ" sz="2400" b="1" dirty="0">
              <a:solidFill>
                <a:srgbClr val="00B199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cs-CZ" sz="2400" b="1" dirty="0">
              <a:solidFill>
                <a:srgbClr val="FF0000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cs-CZ" sz="2400" b="1" dirty="0">
                <a:solidFill>
                  <a:schemeClr val="accent4"/>
                </a:solidFill>
              </a:rPr>
              <a:t> </a:t>
            </a:r>
            <a:r>
              <a:rPr lang="cs-CZ" sz="2400" b="1" u="sng" dirty="0">
                <a:solidFill>
                  <a:schemeClr val="accent4"/>
                </a:solidFill>
              </a:rPr>
              <a:t>občan </a:t>
            </a:r>
            <a:r>
              <a:rPr lang="cs-CZ" sz="2400" b="1" u="sng" dirty="0">
                <a:solidFill>
                  <a:srgbClr val="00B199"/>
                </a:solidFill>
              </a:rPr>
              <a:t>EU  </a:t>
            </a:r>
            <a:r>
              <a:rPr lang="cs-CZ" sz="2400" b="1" dirty="0">
                <a:solidFill>
                  <a:srgbClr val="00B199"/>
                </a:solidFill>
              </a:rPr>
              <a:t>průkazem o povolení k TP nebo osvědčením o registraci k 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cs-CZ" sz="2400" b="1" dirty="0">
                <a:solidFill>
                  <a:srgbClr val="00B199"/>
                </a:solidFill>
              </a:rPr>
              <a:t>    přechodnému pobytu (přehled dokladů na webu)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cs-CZ" sz="2400" b="1" dirty="0">
              <a:solidFill>
                <a:srgbClr val="00B199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cs-CZ" sz="2400" b="1" dirty="0">
                <a:solidFill>
                  <a:schemeClr val="accent4"/>
                </a:solidFill>
              </a:rPr>
              <a:t> čitelnou značkou člen OVK označí voliče v seznamu  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cs-CZ" sz="2400" b="1" dirty="0">
                <a:solidFill>
                  <a:schemeClr val="accent4"/>
                </a:solidFill>
              </a:rPr>
              <a:t> předá voliči 1 úřední obálku (popřípadě hlas. lístky) 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cs-CZ" sz="2400" b="1" dirty="0">
                <a:solidFill>
                  <a:schemeClr val="accent4"/>
                </a:solidFill>
              </a:rPr>
              <a:t> upozorní voliče na vývěsku (vzory HL, odvolání kandidáta atd.)</a:t>
            </a:r>
          </a:p>
          <a:p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210815" y="251290"/>
            <a:ext cx="10071423" cy="792446"/>
          </a:xfrm>
        </p:spPr>
        <p:txBody>
          <a:bodyPr>
            <a:normAutofit fontScale="90000"/>
          </a:bodyPr>
          <a:lstStyle/>
          <a:p>
            <a:r>
              <a:rPr lang="cs-CZ" dirty="0"/>
              <a:t>Příchod voliče</a:t>
            </a:r>
            <a:br>
              <a:rPr lang="cs-CZ" dirty="0"/>
            </a:br>
            <a:br>
              <a:rPr lang="cs-CZ" dirty="0"/>
            </a:b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097571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210815" y="1178751"/>
            <a:ext cx="8315648" cy="495055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cs-CZ" dirty="0"/>
          </a:p>
          <a:p>
            <a:pPr>
              <a:buFont typeface="Wingdings" pitchFamily="2" charset="2"/>
              <a:buChar char="q"/>
            </a:pPr>
            <a:r>
              <a:rPr lang="cs-CZ" b="1" dirty="0">
                <a:solidFill>
                  <a:schemeClr val="accent2"/>
                </a:solidFill>
              </a:rPr>
              <a:t> od 1.1.2025 prokázání totožnosti u voleb </a:t>
            </a:r>
          </a:p>
          <a:p>
            <a:pPr marL="0" indent="0">
              <a:buNone/>
            </a:pPr>
            <a:r>
              <a:rPr lang="cs-CZ" b="1" dirty="0">
                <a:solidFill>
                  <a:schemeClr val="accent2"/>
                </a:solidFill>
              </a:rPr>
              <a:t>    </a:t>
            </a:r>
            <a:r>
              <a:rPr lang="cs-CZ" b="1" dirty="0" err="1">
                <a:solidFill>
                  <a:schemeClr val="accent2"/>
                </a:solidFill>
              </a:rPr>
              <a:t>eDokladem</a:t>
            </a:r>
            <a:r>
              <a:rPr lang="cs-CZ" b="1" dirty="0">
                <a:solidFill>
                  <a:schemeClr val="accent2"/>
                </a:solidFill>
              </a:rPr>
              <a:t> v aplikaci = digitální stejnopis OP</a:t>
            </a:r>
          </a:p>
          <a:p>
            <a:pPr>
              <a:buFont typeface="Wingdings" pitchFamily="2" charset="2"/>
              <a:buChar char="q"/>
            </a:pPr>
            <a:r>
              <a:rPr lang="cs-CZ" b="1" dirty="0">
                <a:solidFill>
                  <a:schemeClr val="accent2"/>
                </a:solidFill>
              </a:rPr>
              <a:t> stejnopis poskytuje DIA, zapečetí zaručenou </a:t>
            </a:r>
          </a:p>
          <a:p>
            <a:pPr marL="0" indent="0">
              <a:buNone/>
            </a:pPr>
            <a:r>
              <a:rPr lang="cs-CZ" b="1" dirty="0">
                <a:solidFill>
                  <a:schemeClr val="accent2"/>
                </a:solidFill>
              </a:rPr>
              <a:t>    el. pečetí a zpřístupní prokazujícímu</a:t>
            </a:r>
          </a:p>
          <a:p>
            <a:pPr>
              <a:buFont typeface="Wingdings" pitchFamily="2" charset="2"/>
              <a:buChar char="q"/>
            </a:pPr>
            <a:r>
              <a:rPr lang="cs-CZ" b="1" dirty="0">
                <a:solidFill>
                  <a:schemeClr val="accent2"/>
                </a:solidFill>
              </a:rPr>
              <a:t> stejnopis platný 48 hodin od </a:t>
            </a:r>
          </a:p>
          <a:p>
            <a:pPr marL="0" indent="0">
              <a:buNone/>
            </a:pPr>
            <a:r>
              <a:rPr lang="cs-CZ" b="1" dirty="0">
                <a:solidFill>
                  <a:schemeClr val="accent2"/>
                </a:solidFill>
              </a:rPr>
              <a:t>    vystavení / od aktualizace</a:t>
            </a:r>
          </a:p>
          <a:p>
            <a:pPr>
              <a:buFont typeface="Wingdings" pitchFamily="2" charset="2"/>
              <a:buChar char="q"/>
            </a:pPr>
            <a:r>
              <a:rPr lang="cs-CZ" b="1" dirty="0">
                <a:solidFill>
                  <a:schemeClr val="accent2"/>
                </a:solidFill>
              </a:rPr>
              <a:t> údaje z OP se sdílejí vygenerováním QR</a:t>
            </a:r>
          </a:p>
          <a:p>
            <a:pPr marL="0" indent="0">
              <a:buNone/>
            </a:pPr>
            <a:r>
              <a:rPr lang="cs-CZ" b="1" dirty="0">
                <a:solidFill>
                  <a:schemeClr val="accent2"/>
                </a:solidFill>
              </a:rPr>
              <a:t>    kódu (ověření z mobilu OVK už možné </a:t>
            </a:r>
          </a:p>
          <a:p>
            <a:pPr marL="0" indent="0">
              <a:buNone/>
            </a:pPr>
            <a:r>
              <a:rPr lang="cs-CZ" b="1" dirty="0">
                <a:solidFill>
                  <a:schemeClr val="accent2"/>
                </a:solidFill>
              </a:rPr>
              <a:t>    </a:t>
            </a:r>
            <a:r>
              <a:rPr lang="cs-CZ" b="1" dirty="0" err="1">
                <a:solidFill>
                  <a:schemeClr val="accent2"/>
                </a:solidFill>
              </a:rPr>
              <a:t>offline</a:t>
            </a:r>
            <a:r>
              <a:rPr lang="cs-CZ" b="1" dirty="0">
                <a:solidFill>
                  <a:schemeClr val="accent2"/>
                </a:solidFill>
              </a:rPr>
              <a:t>)</a:t>
            </a: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Zákon č. 1/2024 Sb. 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931426" y="2438679"/>
            <a:ext cx="4318795" cy="3239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60624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210814" y="1069640"/>
            <a:ext cx="11600821" cy="560834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cs-CZ" sz="2400" b="1" dirty="0" err="1">
                <a:solidFill>
                  <a:schemeClr val="accent2"/>
                </a:solidFill>
              </a:rPr>
              <a:t>eDoklad</a:t>
            </a:r>
            <a:r>
              <a:rPr lang="cs-CZ" sz="2400" b="1" dirty="0">
                <a:solidFill>
                  <a:schemeClr val="accent2"/>
                </a:solidFill>
              </a:rPr>
              <a:t> v aplikaci = digitální stejnopis OP,   stejnopis poskytuje DIA, </a:t>
            </a:r>
          </a:p>
          <a:p>
            <a:pPr marL="0" indent="0">
              <a:buNone/>
            </a:pPr>
            <a:r>
              <a:rPr lang="cs-CZ" sz="2400" b="1" dirty="0">
                <a:solidFill>
                  <a:schemeClr val="accent2"/>
                </a:solidFill>
              </a:rPr>
              <a:t>zapečetí zaručenou el. pečetí a zpřístupní prokazujícímu. </a:t>
            </a:r>
          </a:p>
          <a:p>
            <a:pPr marL="0" indent="0">
              <a:buNone/>
            </a:pPr>
            <a:r>
              <a:rPr lang="cs-CZ" sz="2400" b="1" dirty="0">
                <a:solidFill>
                  <a:schemeClr val="accent2"/>
                </a:solidFill>
              </a:rPr>
              <a:t>Stejnopis je platný 48 hodin od vystavení / od aktualizace.</a:t>
            </a:r>
          </a:p>
          <a:p>
            <a:pPr>
              <a:buFont typeface="Wingdings" pitchFamily="2" charset="2"/>
              <a:buChar char="q"/>
            </a:pPr>
            <a:r>
              <a:rPr lang="cs-CZ" sz="2400" b="1" dirty="0">
                <a:solidFill>
                  <a:schemeClr val="accent2"/>
                </a:solidFill>
              </a:rPr>
              <a:t>Údaje z OP se sdílejí vygenerováním QR</a:t>
            </a:r>
          </a:p>
          <a:p>
            <a:pPr marL="0" indent="0">
              <a:buNone/>
            </a:pPr>
            <a:r>
              <a:rPr lang="cs-CZ" sz="2400" b="1" dirty="0">
                <a:solidFill>
                  <a:schemeClr val="accent2"/>
                </a:solidFill>
              </a:rPr>
              <a:t>    kódu (ověření z mobilu OVK už možné </a:t>
            </a:r>
          </a:p>
          <a:p>
            <a:pPr marL="0" indent="0">
              <a:buNone/>
            </a:pPr>
            <a:r>
              <a:rPr lang="cs-CZ" sz="2400" b="1" dirty="0">
                <a:solidFill>
                  <a:schemeClr val="accent2"/>
                </a:solidFill>
              </a:rPr>
              <a:t>    </a:t>
            </a:r>
            <a:r>
              <a:rPr lang="cs-CZ" sz="2400" b="1" dirty="0" err="1">
                <a:solidFill>
                  <a:schemeClr val="accent2"/>
                </a:solidFill>
              </a:rPr>
              <a:t>offline</a:t>
            </a:r>
            <a:r>
              <a:rPr lang="cs-CZ" sz="2400" b="1" dirty="0">
                <a:solidFill>
                  <a:schemeClr val="accent2"/>
                </a:solidFill>
              </a:rPr>
              <a:t>).</a:t>
            </a:r>
          </a:p>
          <a:p>
            <a:pPr>
              <a:buFont typeface="Wingdings" pitchFamily="2" charset="2"/>
              <a:buChar char="q"/>
            </a:pPr>
            <a:r>
              <a:rPr lang="cs-CZ" sz="2400" b="1" dirty="0">
                <a:solidFill>
                  <a:schemeClr val="accent2"/>
                </a:solidFill>
              </a:rPr>
              <a:t>volič otevře aplikaci </a:t>
            </a:r>
            <a:r>
              <a:rPr lang="cs-CZ" sz="2400" b="1" dirty="0" err="1">
                <a:solidFill>
                  <a:schemeClr val="accent2"/>
                </a:solidFill>
              </a:rPr>
              <a:t>eDoklady</a:t>
            </a:r>
            <a:r>
              <a:rPr lang="cs-CZ" sz="2400" b="1" dirty="0">
                <a:solidFill>
                  <a:schemeClr val="accent2"/>
                </a:solidFill>
              </a:rPr>
              <a:t>  a ťukne na  „PROKÁZAT SE“ </a:t>
            </a:r>
          </a:p>
          <a:p>
            <a:pPr marL="0" indent="0">
              <a:buNone/>
            </a:pPr>
            <a:r>
              <a:rPr lang="cs-CZ" sz="2400" b="1" dirty="0">
                <a:solidFill>
                  <a:schemeClr val="accent2"/>
                </a:solidFill>
              </a:rPr>
              <a:t>    a vygeneruje QR KÓD a udělí souhlas  </a:t>
            </a:r>
          </a:p>
          <a:p>
            <a:pPr>
              <a:buFont typeface="Wingdings" pitchFamily="2" charset="2"/>
              <a:buChar char="q"/>
            </a:pPr>
            <a:r>
              <a:rPr lang="cs-CZ" sz="2400" b="1" dirty="0">
                <a:solidFill>
                  <a:schemeClr val="accent2"/>
                </a:solidFill>
              </a:rPr>
              <a:t> určený člen OVK vybere ve své ověřovací aplikaci </a:t>
            </a:r>
          </a:p>
          <a:p>
            <a:pPr marL="0" indent="0">
              <a:buNone/>
            </a:pPr>
            <a:r>
              <a:rPr lang="cs-CZ" sz="2400" b="1" dirty="0">
                <a:solidFill>
                  <a:schemeClr val="accent2"/>
                </a:solidFill>
              </a:rPr>
              <a:t>    ve volebním mobilu sadu VOLBY a ťukne na „KONTROLA“</a:t>
            </a:r>
          </a:p>
          <a:p>
            <a:pPr>
              <a:buFont typeface="Wingdings" pitchFamily="2" charset="2"/>
              <a:buChar char="q"/>
            </a:pPr>
            <a:r>
              <a:rPr lang="cs-CZ" sz="2400" b="1" dirty="0">
                <a:solidFill>
                  <a:schemeClr val="accent2"/>
                </a:solidFill>
              </a:rPr>
              <a:t> člen naskenuje QR kód, volič odsouhlasí „SDÍLET ÚDAJE“</a:t>
            </a:r>
          </a:p>
          <a:p>
            <a:pPr>
              <a:buFont typeface="Wingdings" pitchFamily="2" charset="2"/>
              <a:buChar char="q"/>
            </a:pPr>
            <a:r>
              <a:rPr lang="cs-CZ" sz="2400" b="1" dirty="0">
                <a:solidFill>
                  <a:schemeClr val="accent2"/>
                </a:solidFill>
              </a:rPr>
              <a:t> členovi OVK se zobrazí údaje o voliči</a:t>
            </a: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210815" y="251290"/>
            <a:ext cx="10071423" cy="747440"/>
          </a:xfrm>
        </p:spPr>
        <p:txBody>
          <a:bodyPr/>
          <a:lstStyle/>
          <a:p>
            <a:r>
              <a:rPr lang="cs-CZ" dirty="0"/>
              <a:t>Volič s </a:t>
            </a:r>
            <a:r>
              <a:rPr lang="cs-CZ" dirty="0" err="1"/>
              <a:t>eDokladem</a:t>
            </a:r>
            <a:r>
              <a:rPr lang="cs-CZ" dirty="0"/>
              <a:t> 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6480" y="1785342"/>
            <a:ext cx="1176075" cy="2244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0896" y="3744035"/>
            <a:ext cx="1356613" cy="277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48338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210814" y="1223755"/>
            <a:ext cx="11015756" cy="5265585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cs-CZ" sz="2400" b="1" dirty="0">
                <a:solidFill>
                  <a:schemeClr val="accent4"/>
                </a:solidFill>
              </a:rPr>
              <a:t>Stálý seznam voličů</a:t>
            </a:r>
          </a:p>
          <a:p>
            <a:pPr>
              <a:spcBef>
                <a:spcPts val="0"/>
              </a:spcBef>
              <a:buFontTx/>
              <a:buChar char="-"/>
            </a:pPr>
            <a:endParaRPr lang="cs-CZ" sz="2400" b="1" dirty="0">
              <a:solidFill>
                <a:schemeClr val="accent4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cs-CZ" sz="2400" b="1" dirty="0">
                <a:solidFill>
                  <a:srgbClr val="FF0000"/>
                </a:solidFill>
              </a:rPr>
              <a:t>Poznámky o nesvéprávnosti již nenajdete. </a:t>
            </a:r>
          </a:p>
          <a:p>
            <a:pPr>
              <a:spcBef>
                <a:spcPts val="0"/>
              </a:spcBef>
              <a:buFontTx/>
              <a:buChar char="-"/>
            </a:pPr>
            <a:endParaRPr lang="cs-CZ" sz="2400" b="1" dirty="0">
              <a:solidFill>
                <a:schemeClr val="accent4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cs-CZ" sz="2400" b="1" dirty="0">
                <a:solidFill>
                  <a:schemeClr val="accent4"/>
                </a:solidFill>
              </a:rPr>
              <a:t>JEN poznámka „zapsán na zvláštním seznamu u ZÚ“ </a:t>
            </a:r>
          </a:p>
          <a:p>
            <a:pPr marL="0" indent="0">
              <a:spcBef>
                <a:spcPts val="0"/>
              </a:spcBef>
              <a:buNone/>
            </a:pPr>
            <a:r>
              <a:rPr lang="cs-CZ" sz="2400" b="1" dirty="0">
                <a:solidFill>
                  <a:schemeClr val="accent4"/>
                </a:solidFill>
              </a:rPr>
              <a:t> = tzn. volič VOLÍ, i když nepředloží potvrzení o vyškrtnutí ze ZÚ.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cs-CZ" sz="2400" b="1" dirty="0">
                <a:solidFill>
                  <a:schemeClr val="accent4"/>
                </a:solidFill>
              </a:rPr>
              <a:t>Bude dopsán</a:t>
            </a:r>
            <a:r>
              <a:rPr lang="cs-CZ" sz="2400" b="1" dirty="0">
                <a:solidFill>
                  <a:srgbClr val="00B199"/>
                </a:solidFill>
              </a:rPr>
              <a:t>. *</a:t>
            </a:r>
          </a:p>
          <a:p>
            <a:pPr marL="0" indent="0">
              <a:spcBef>
                <a:spcPts val="0"/>
              </a:spcBef>
              <a:buNone/>
            </a:pPr>
            <a:endParaRPr lang="cs-CZ" sz="2400" b="1" dirty="0">
              <a:solidFill>
                <a:srgbClr val="FF0000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endParaRPr lang="cs-CZ" sz="2400" b="1" dirty="0">
              <a:solidFill>
                <a:schemeClr val="accent4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cs-CZ" sz="1900" b="1" dirty="0">
                <a:solidFill>
                  <a:srgbClr val="00B199"/>
                </a:solidFill>
              </a:rPr>
              <a:t>*</a:t>
            </a:r>
          </a:p>
          <a:p>
            <a:pPr marL="0" indent="0">
              <a:spcBef>
                <a:spcPts val="0"/>
              </a:spcBef>
              <a:buNone/>
            </a:pPr>
            <a:r>
              <a:rPr lang="cs-CZ" sz="1900" b="1" dirty="0">
                <a:solidFill>
                  <a:srgbClr val="00B199"/>
                </a:solidFill>
              </a:rPr>
              <a:t>ukázka dopsání voliče:</a:t>
            </a:r>
          </a:p>
          <a:p>
            <a:pPr marL="457200" indent="-457200">
              <a:buAutoNum type="arabicPlain"/>
            </a:pPr>
            <a:r>
              <a:rPr lang="cs-CZ" sz="1900" dirty="0">
                <a:latin typeface="Ink Free" pitchFamily="66" charset="0"/>
              </a:rPr>
              <a:t> Karel Kobliha                   3.3.2000             zapsán na zvl. seznamu ZÚ</a:t>
            </a:r>
          </a:p>
          <a:p>
            <a:pPr marL="457200" indent="-457200">
              <a:buAutoNum type="arabicPlain"/>
            </a:pPr>
            <a:r>
              <a:rPr lang="cs-CZ" sz="1900" dirty="0">
                <a:latin typeface="Ink Free" pitchFamily="66" charset="0"/>
              </a:rPr>
              <a:t>Josef Lavička                 10.10.1950             změna TP - přistěhovaný</a:t>
            </a:r>
          </a:p>
          <a:p>
            <a:pPr marL="0" indent="0">
              <a:buNone/>
            </a:pPr>
            <a:endParaRPr lang="cs-CZ" sz="1900" dirty="0">
              <a:highlight>
                <a:srgbClr val="FFFF00"/>
              </a:highlight>
              <a:latin typeface="Ink Free" pitchFamily="66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cs-CZ" sz="2400" b="1" dirty="0">
              <a:solidFill>
                <a:schemeClr val="accent4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endParaRPr lang="cs-CZ" sz="2400" b="1" dirty="0">
              <a:solidFill>
                <a:schemeClr val="accent4"/>
              </a:solidFill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q"/>
            </a:pPr>
            <a:endParaRPr lang="cs-CZ" sz="2400" b="1" dirty="0">
              <a:solidFill>
                <a:schemeClr val="accent4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endParaRPr lang="cs-CZ" sz="2400" b="1" dirty="0">
              <a:solidFill>
                <a:schemeClr val="accent4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endParaRPr lang="cs-CZ" sz="2400" b="1" dirty="0">
              <a:solidFill>
                <a:schemeClr val="accent4"/>
              </a:solidFill>
            </a:endParaRPr>
          </a:p>
          <a:p>
            <a:pPr>
              <a:buFontTx/>
              <a:buChar char="-"/>
            </a:pPr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210815" y="251289"/>
            <a:ext cx="10071423" cy="837451"/>
          </a:xfrm>
        </p:spPr>
        <p:txBody>
          <a:bodyPr/>
          <a:lstStyle/>
          <a:p>
            <a:r>
              <a:rPr lang="cs-CZ" dirty="0"/>
              <a:t>Seznamy voličů</a:t>
            </a:r>
          </a:p>
        </p:txBody>
      </p:sp>
    </p:spTree>
    <p:extLst>
      <p:ext uri="{BB962C8B-B14F-4D97-AF65-F5344CB8AC3E}">
        <p14:creationId xmlns:p14="http://schemas.microsoft.com/office/powerpoint/2010/main" val="34877261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380365" y="1223755"/>
            <a:ext cx="10261139" cy="513057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cs-CZ" sz="2400" b="1" dirty="0">
                <a:solidFill>
                  <a:schemeClr val="accent4"/>
                </a:solidFill>
                <a:cs typeface="Arial" panose="020B0604020202020204" pitchFamily="34" charset="0"/>
              </a:rPr>
              <a:t> umožnit hlasovat voliči, který neprokázal totožnost a občanství ČR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cs-CZ" sz="2400" b="1" dirty="0">
                <a:solidFill>
                  <a:schemeClr val="accent4"/>
                </a:solidFill>
                <a:cs typeface="Arial" panose="020B0604020202020204" pitchFamily="34" charset="0"/>
              </a:rPr>
              <a:t> umožnit hlasovat voliči, který se neodebral za plentu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cs-CZ" sz="2400" b="1" dirty="0">
                <a:solidFill>
                  <a:schemeClr val="accent4"/>
                </a:solidFill>
                <a:cs typeface="Arial" panose="020B0604020202020204" pitchFamily="34" charset="0"/>
              </a:rPr>
              <a:t> </a:t>
            </a:r>
            <a:r>
              <a:rPr lang="cs-CZ" sz="2400" b="1" strike="sngStrike" dirty="0">
                <a:solidFill>
                  <a:schemeClr val="accent4"/>
                </a:solidFill>
                <a:cs typeface="Arial" panose="020B0604020202020204" pitchFamily="34" charset="0"/>
              </a:rPr>
              <a:t>chodit s voličem za plentu</a:t>
            </a:r>
            <a:endParaRPr lang="cs-CZ" sz="2400" b="1" dirty="0">
              <a:solidFill>
                <a:srgbClr val="FF0000"/>
              </a:solidFill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cs-CZ" sz="2400" b="1" dirty="0">
                <a:solidFill>
                  <a:schemeClr val="accent4"/>
                </a:solidFill>
                <a:cs typeface="Arial" panose="020B0604020202020204" pitchFamily="34" charset="0"/>
              </a:rPr>
              <a:t> </a:t>
            </a:r>
            <a:r>
              <a:rPr lang="cs-CZ" sz="2400" b="1" strike="sngStrike" dirty="0">
                <a:solidFill>
                  <a:schemeClr val="accent4"/>
                </a:solidFill>
                <a:cs typeface="Arial" panose="020B0604020202020204" pitchFamily="34" charset="0"/>
              </a:rPr>
              <a:t>pomáhat voliči s hlasováním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cs-CZ" sz="2400" b="1" dirty="0">
                <a:solidFill>
                  <a:srgbClr val="FF0000"/>
                </a:solidFill>
                <a:cs typeface="Arial" panose="020B0604020202020204" pitchFamily="34" charset="0"/>
              </a:rPr>
              <a:t>již lze asistovat voliči - učinit o tom záznam do seznamu</a:t>
            </a:r>
            <a:endParaRPr lang="cs-CZ" sz="2400" b="1" strike="sngStrike" dirty="0">
              <a:solidFill>
                <a:schemeClr val="accent4"/>
              </a:solidFill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cs-CZ" sz="2400" b="1" dirty="0">
                <a:solidFill>
                  <a:schemeClr val="accent4"/>
                </a:solidFill>
                <a:cs typeface="Arial" panose="020B0604020202020204" pitchFamily="34" charset="0"/>
              </a:rPr>
              <a:t> poskytovat informace o průběhu voleb (až do podepsání zápisu </a:t>
            </a:r>
          </a:p>
          <a:p>
            <a:pPr marL="0" indent="0">
              <a:spcBef>
                <a:spcPts val="0"/>
              </a:spcBef>
              <a:buNone/>
            </a:pPr>
            <a:r>
              <a:rPr lang="cs-CZ" sz="2400" b="1" dirty="0">
                <a:solidFill>
                  <a:schemeClr val="accent4"/>
                </a:solidFill>
                <a:cs typeface="Arial" panose="020B0604020202020204" pitchFamily="34" charset="0"/>
              </a:rPr>
              <a:t>    o výsledku). </a:t>
            </a:r>
          </a:p>
          <a:p>
            <a:pPr marL="0" indent="0">
              <a:spcBef>
                <a:spcPts val="0"/>
              </a:spcBef>
              <a:buNone/>
            </a:pPr>
            <a:endParaRPr lang="cs-CZ" sz="2400" b="1" dirty="0">
              <a:solidFill>
                <a:schemeClr val="accent4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endParaRPr lang="cs-CZ" sz="2400" b="1" dirty="0">
              <a:solidFill>
                <a:schemeClr val="accent4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cs-CZ" sz="2400" b="1" dirty="0">
                <a:solidFill>
                  <a:schemeClr val="accent4"/>
                </a:solidFill>
              </a:rPr>
              <a:t>Zákaz se nevztahuje na informace o počtu voličů, kteří již hlasovali:</a:t>
            </a:r>
          </a:p>
          <a:p>
            <a:pPr marL="0" indent="0">
              <a:buNone/>
            </a:pPr>
            <a:r>
              <a:rPr lang="cs-CZ" sz="2400" b="1" dirty="0">
                <a:solidFill>
                  <a:srgbClr val="00B199"/>
                </a:solidFill>
              </a:rPr>
              <a:t>počet voličů se hlásí každé 2 hodiny telefonistovi (do </a:t>
            </a:r>
            <a:r>
              <a:rPr lang="cs-CZ" sz="2400" b="1" dirty="0" err="1">
                <a:solidFill>
                  <a:srgbClr val="00B199"/>
                </a:solidFill>
              </a:rPr>
              <a:t>sms</a:t>
            </a:r>
            <a:r>
              <a:rPr lang="cs-CZ" sz="2400" b="1" dirty="0">
                <a:solidFill>
                  <a:srgbClr val="00B199"/>
                </a:solidFill>
              </a:rPr>
              <a:t> uvést číslo okrsku).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210815" y="251289"/>
            <a:ext cx="10071423" cy="837451"/>
          </a:xfrm>
        </p:spPr>
        <p:txBody>
          <a:bodyPr/>
          <a:lstStyle/>
          <a:p>
            <a:r>
              <a:rPr lang="cs-CZ" dirty="0"/>
              <a:t>Co zákon zakazuje členovi</a:t>
            </a:r>
          </a:p>
        </p:txBody>
      </p:sp>
    </p:spTree>
    <p:extLst>
      <p:ext uri="{BB962C8B-B14F-4D97-AF65-F5344CB8AC3E}">
        <p14:creationId xmlns:p14="http://schemas.microsoft.com/office/powerpoint/2010/main" val="40945650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210815" y="1718811"/>
            <a:ext cx="11510810" cy="4410490"/>
          </a:xfrm>
        </p:spPr>
        <p:txBody>
          <a:bodyPr numCol="1">
            <a:normAutofit/>
          </a:bodyPr>
          <a:lstStyle/>
          <a:p>
            <a:pPr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cs-CZ" sz="2400" dirty="0">
                <a:solidFill>
                  <a:schemeClr val="accent4"/>
                </a:solidFill>
              </a:rPr>
              <a:t> 	</a:t>
            </a:r>
            <a:r>
              <a:rPr lang="cs-CZ" sz="2400" b="1" dirty="0">
                <a:solidFill>
                  <a:schemeClr val="accent4"/>
                </a:solidFill>
              </a:rPr>
              <a:t>poslat voliče vybrat a upravit HL za zástěnu (jen osoby se zdravotním </a:t>
            </a:r>
          </a:p>
          <a:p>
            <a:pPr marL="0" indent="0">
              <a:spcBef>
                <a:spcPts val="0"/>
              </a:spcBef>
              <a:buNone/>
            </a:pPr>
            <a:r>
              <a:rPr lang="cs-CZ" sz="2400" b="1" dirty="0">
                <a:solidFill>
                  <a:schemeClr val="accent4"/>
                </a:solidFill>
              </a:rPr>
              <a:t>           postižením a osoby, které nemohou číst a psát mohou jít za zástěnu s </a:t>
            </a:r>
          </a:p>
          <a:p>
            <a:pPr marL="0" indent="0">
              <a:spcBef>
                <a:spcPts val="0"/>
              </a:spcBef>
              <a:buNone/>
            </a:pPr>
            <a:r>
              <a:rPr lang="cs-CZ" sz="2400" b="1" dirty="0">
                <a:solidFill>
                  <a:schemeClr val="accent4"/>
                </a:solidFill>
              </a:rPr>
              <a:t>           jinou osobou nebo k tomu mohou požádat člena OVK)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cs-CZ" sz="2400" b="1" dirty="0">
                <a:solidFill>
                  <a:schemeClr val="accent4"/>
                </a:solidFill>
              </a:rPr>
              <a:t> 	vhazování úřední obálky do volební urny s HL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cs-CZ" sz="2400" b="1" dirty="0">
                <a:solidFill>
                  <a:schemeClr val="accent4"/>
                </a:solidFill>
              </a:rPr>
              <a:t> 	nepřetržitá služba u telefonu – mohou telefonovat voliči s žádostí o 	přenosnou schránku (buď do bytu, popř. ke vchodu do budovy 	volebního objektu)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q"/>
            </a:pPr>
            <a:endParaRPr lang="cs-CZ" sz="2400" b="1" dirty="0">
              <a:solidFill>
                <a:schemeClr val="accent4"/>
              </a:solidFill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q"/>
            </a:pPr>
            <a:endParaRPr lang="cs-CZ" sz="2400" b="1" dirty="0">
              <a:solidFill>
                <a:schemeClr val="accent4"/>
              </a:solidFill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q"/>
            </a:pPr>
            <a:endParaRPr lang="cs-CZ" sz="2400" b="1" dirty="0">
              <a:solidFill>
                <a:schemeClr val="accent4"/>
              </a:solidFill>
            </a:endParaRP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Hlasování</a:t>
            </a:r>
          </a:p>
        </p:txBody>
      </p:sp>
    </p:spTree>
    <p:extLst>
      <p:ext uri="{BB962C8B-B14F-4D97-AF65-F5344CB8AC3E}">
        <p14:creationId xmlns:p14="http://schemas.microsoft.com/office/powerpoint/2010/main" val="12282950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04BE8563-C5CC-40DA-3A1A-427883780E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815" y="2078567"/>
            <a:ext cx="11060760" cy="4050733"/>
          </a:xfrm>
        </p:spPr>
        <p:txBody>
          <a:bodyPr/>
          <a:lstStyle/>
          <a:p>
            <a:r>
              <a:rPr lang="cs-CZ" b="1" dirty="0">
                <a:solidFill>
                  <a:srgbClr val="00B199"/>
                </a:solidFill>
              </a:rPr>
              <a:t>voliči, který neprokáže totožnost</a:t>
            </a:r>
          </a:p>
          <a:p>
            <a:r>
              <a:rPr lang="cs-CZ" b="1" dirty="0">
                <a:solidFill>
                  <a:srgbClr val="00B199"/>
                </a:solidFill>
              </a:rPr>
              <a:t>voliči, který se neodebere za plentu, aby tam upravil/vložil lístek do obálky</a:t>
            </a:r>
          </a:p>
          <a:p>
            <a:endParaRPr lang="cs-CZ" b="1" dirty="0">
              <a:solidFill>
                <a:srgbClr val="00B199"/>
              </a:solidFill>
            </a:endParaRPr>
          </a:p>
          <a:p>
            <a:pPr marL="0" indent="0">
              <a:buNone/>
            </a:pPr>
            <a:r>
              <a:rPr lang="cs-CZ" b="1" dirty="0">
                <a:solidFill>
                  <a:srgbClr val="FF0000"/>
                </a:solidFill>
              </a:rPr>
              <a:t>Pokud volič požádá o potvrzení:</a:t>
            </a:r>
          </a:p>
          <a:p>
            <a:pPr marL="0" indent="0">
              <a:buNone/>
            </a:pPr>
            <a:r>
              <a:rPr lang="cs-CZ" b="1" dirty="0">
                <a:solidFill>
                  <a:srgbClr val="FF0000"/>
                </a:solidFill>
              </a:rPr>
              <a:t>OVK mu vydá písemné potvrzení, že mu nebylo umožněno hlasovat.</a:t>
            </a:r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D0240807-223D-838C-330B-226F542BE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Komu členové OVK neumožní hlasovat</a:t>
            </a:r>
          </a:p>
        </p:txBody>
      </p:sp>
    </p:spTree>
    <p:extLst>
      <p:ext uri="{BB962C8B-B14F-4D97-AF65-F5344CB8AC3E}">
        <p14:creationId xmlns:p14="http://schemas.microsoft.com/office/powerpoint/2010/main" val="1536058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335360" y="1538790"/>
            <a:ext cx="10396155" cy="4455495"/>
          </a:xfrm>
        </p:spPr>
        <p:txBody>
          <a:bodyPr>
            <a:normAutofit lnSpcReduction="10000"/>
          </a:bodyPr>
          <a:lstStyle/>
          <a:p>
            <a:pPr lvl="1"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cs-CZ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znemožněno zahájení hlasování: ODROČENÍ</a:t>
            </a: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cs-CZ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znemožněno pokračování v hlasování: PŘERUŠENÍ</a:t>
            </a:r>
          </a:p>
          <a:p>
            <a:pPr marL="457200" lvl="1" indent="0">
              <a:spcBef>
                <a:spcPts val="0"/>
              </a:spcBef>
              <a:buNone/>
            </a:pPr>
            <a:endParaRPr lang="cs-CZ" b="1" dirty="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spcBef>
                <a:spcPts val="0"/>
              </a:spcBef>
              <a:buNone/>
            </a:pPr>
            <a:r>
              <a:rPr lang="cs-CZ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DOBA HLASOVÁNÍ SE </a:t>
            </a:r>
            <a:r>
              <a:rPr lang="cs-CZ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NEPRODLUŽUJE.</a:t>
            </a:r>
          </a:p>
          <a:p>
            <a:pPr marL="457200" lvl="1" indent="0">
              <a:spcBef>
                <a:spcPts val="0"/>
              </a:spcBef>
              <a:buNone/>
            </a:pPr>
            <a:endParaRPr lang="cs-CZ" b="1" dirty="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cs-CZ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b="1" u="sng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znemožněno ukončení </a:t>
            </a:r>
            <a:r>
              <a:rPr lang="cs-CZ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hlasování: PRODLOUŽENÍ </a:t>
            </a: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q"/>
            </a:pPr>
            <a:endParaRPr lang="cs-CZ" b="1" dirty="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q"/>
            </a:pPr>
            <a:endParaRPr lang="cs-CZ" b="1" dirty="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spcBef>
                <a:spcPts val="0"/>
              </a:spcBef>
              <a:buNone/>
            </a:pPr>
            <a:r>
              <a:rPr lang="cs-CZ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DOBA HLASOVÁNÍ SE </a:t>
            </a:r>
            <a:r>
              <a:rPr lang="cs-CZ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PRODLOUŽENÍ max. o 1h.</a:t>
            </a:r>
          </a:p>
          <a:p>
            <a:pPr marL="457200" lvl="1" indent="0">
              <a:spcBef>
                <a:spcPts val="0"/>
              </a:spcBef>
              <a:buNone/>
            </a:pPr>
            <a:endParaRPr lang="cs-CZ" dirty="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spcBef>
                <a:spcPts val="0"/>
              </a:spcBef>
              <a:buNone/>
            </a:pPr>
            <a:r>
              <a:rPr lang="cs-CZ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Při přerušení hlasování:</a:t>
            </a:r>
          </a:p>
          <a:p>
            <a:pPr lvl="5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cs-CZ" sz="2400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zabezpečit volebních schránky a volební dokumentaci</a:t>
            </a:r>
          </a:p>
          <a:p>
            <a:pPr lvl="5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cs-CZ" sz="2400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OZNÁMIT na úřad, na </a:t>
            </a:r>
            <a:r>
              <a:rPr lang="cs-CZ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MHMP</a:t>
            </a:r>
            <a:r>
              <a:rPr lang="cs-CZ" sz="2400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voličům + zapsat do zápisu o výsledku voleb </a:t>
            </a:r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210815" y="251289"/>
            <a:ext cx="10071423" cy="1152486"/>
          </a:xfrm>
        </p:spPr>
        <p:txBody>
          <a:bodyPr>
            <a:normAutofit fontScale="90000"/>
          </a:bodyPr>
          <a:lstStyle/>
          <a:p>
            <a:r>
              <a:rPr lang="cs-CZ" dirty="0"/>
              <a:t>Nečekané okolnosti znemožňující  hlasování</a:t>
            </a:r>
            <a:br>
              <a:rPr lang="cs-CZ" dirty="0"/>
            </a:b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236078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210814" y="1493785"/>
            <a:ext cx="10925745" cy="4635515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cs-CZ" sz="2400" b="1" dirty="0">
                <a:solidFill>
                  <a:schemeClr val="accent4"/>
                </a:solidFill>
              </a:rPr>
              <a:t>= na žádost (ze závažných, zejména zdravotních důvodů)</a:t>
            </a:r>
          </a:p>
          <a:p>
            <a:pPr marL="0" indent="0">
              <a:spcBef>
                <a:spcPts val="0"/>
              </a:spcBef>
              <a:buNone/>
            </a:pPr>
            <a:endParaRPr lang="cs-CZ" sz="2400" b="1" dirty="0">
              <a:solidFill>
                <a:schemeClr val="accent4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cs-CZ" sz="2400" b="1" dirty="0">
                <a:solidFill>
                  <a:schemeClr val="accent4"/>
                </a:solidFill>
              </a:rPr>
              <a:t>Postup:</a:t>
            </a:r>
          </a:p>
          <a:p>
            <a:pPr marL="0" indent="0">
              <a:spcBef>
                <a:spcPts val="0"/>
              </a:spcBef>
              <a:buNone/>
            </a:pPr>
            <a:endParaRPr lang="cs-CZ" sz="2400" b="1" dirty="0">
              <a:solidFill>
                <a:schemeClr val="accent4"/>
              </a:solidFill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cs-CZ" sz="2400" b="1" dirty="0">
                <a:solidFill>
                  <a:schemeClr val="accent4"/>
                </a:solidFill>
              </a:rPr>
              <a:t> předsedou určeni 2 členové OVK  s přenosnou schránkou, úřední </a:t>
            </a:r>
          </a:p>
          <a:p>
            <a:pPr marL="0" indent="0">
              <a:spcBef>
                <a:spcPts val="0"/>
              </a:spcBef>
              <a:buNone/>
            </a:pPr>
            <a:r>
              <a:rPr lang="cs-CZ" sz="2400" b="1" dirty="0">
                <a:solidFill>
                  <a:schemeClr val="accent4"/>
                </a:solidFill>
              </a:rPr>
              <a:t>    obálkou a hlasovacími lístky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cs-CZ" sz="2400" b="1" dirty="0">
                <a:solidFill>
                  <a:schemeClr val="accent4"/>
                </a:solidFill>
              </a:rPr>
              <a:t> pohlídat si územní obvod volebního okrsku</a:t>
            </a:r>
          </a:p>
          <a:p>
            <a:pPr marL="0" indent="0">
              <a:spcBef>
                <a:spcPts val="0"/>
              </a:spcBef>
              <a:buNone/>
            </a:pPr>
            <a:r>
              <a:rPr lang="cs-CZ" sz="2400" b="1" dirty="0">
                <a:solidFill>
                  <a:schemeClr val="accent4"/>
                </a:solidFill>
              </a:rPr>
              <a:t>    (ověřitelné v ULIČNÍKU)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cs-CZ" sz="2400" b="1" dirty="0">
                <a:solidFill>
                  <a:schemeClr val="accent4"/>
                </a:solidFill>
              </a:rPr>
              <a:t> nutné zajistit u voliče tajnost hlasování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cs-CZ" sz="2400" b="1" dirty="0">
                <a:solidFill>
                  <a:schemeClr val="accent4"/>
                </a:solidFill>
              </a:rPr>
              <a:t> s sebou příp. mobil s aplikací </a:t>
            </a:r>
            <a:r>
              <a:rPr lang="cs-CZ" sz="2400" b="1" dirty="0" err="1">
                <a:solidFill>
                  <a:schemeClr val="accent4"/>
                </a:solidFill>
              </a:rPr>
              <a:t>eDoklady</a:t>
            </a:r>
            <a:endParaRPr lang="cs-CZ" sz="2400" b="1" dirty="0">
              <a:solidFill>
                <a:schemeClr val="accent4"/>
              </a:solidFill>
            </a:endParaRPr>
          </a:p>
          <a:p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Hlasování mimo volební místnost</a:t>
            </a:r>
          </a:p>
        </p:txBody>
      </p:sp>
    </p:spTree>
    <p:extLst>
      <p:ext uri="{BB962C8B-B14F-4D97-AF65-F5344CB8AC3E}">
        <p14:creationId xmlns:p14="http://schemas.microsoft.com/office/powerpoint/2010/main" val="2870891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210815" y="1898831"/>
            <a:ext cx="10430690" cy="4230470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cs-CZ" sz="2400" b="1" dirty="0">
                <a:solidFill>
                  <a:schemeClr val="accent4"/>
                </a:solidFill>
                <a:cs typeface="Arial" panose="020B0604020202020204" pitchFamily="34" charset="0"/>
              </a:rPr>
              <a:t>V rámci PREVENCE – Policie ČR a Městská policie </a:t>
            </a:r>
            <a:r>
              <a:rPr lang="cs-CZ" sz="2400" b="1" dirty="0" err="1">
                <a:solidFill>
                  <a:schemeClr val="accent4"/>
                </a:solidFill>
                <a:cs typeface="Arial" panose="020B0604020202020204" pitchFamily="34" charset="0"/>
              </a:rPr>
              <a:t>hl.m</a:t>
            </a:r>
            <a:r>
              <a:rPr lang="cs-CZ" sz="2400" b="1" dirty="0">
                <a:solidFill>
                  <a:schemeClr val="accent4"/>
                </a:solidFill>
                <a:cs typeface="Arial" panose="020B0604020202020204" pitchFamily="34" charset="0"/>
              </a:rPr>
              <a:t>. Prahy zajistí obchůzkovou a hlídkovou činnost  do volebních místností a jejich okolí.</a:t>
            </a:r>
          </a:p>
          <a:p>
            <a:pPr marL="0" indent="0" algn="just">
              <a:spcBef>
                <a:spcPts val="0"/>
              </a:spcBef>
              <a:buNone/>
            </a:pPr>
            <a:endParaRPr lang="cs-CZ" sz="2400" b="1" dirty="0">
              <a:solidFill>
                <a:schemeClr val="accent4"/>
              </a:solidFill>
              <a:cs typeface="Arial" panose="020B0604020202020204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cs-CZ" sz="2400" b="1" dirty="0">
                <a:solidFill>
                  <a:schemeClr val="accent4"/>
                </a:solidFill>
                <a:cs typeface="Arial" panose="020B0604020202020204" pitchFamily="34" charset="0"/>
              </a:rPr>
              <a:t>PODEZŘENÍ na protiprávní jednání – ihned HLÁSIT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cs-CZ" sz="2400" b="1" dirty="0">
                <a:solidFill>
                  <a:schemeClr val="accent4"/>
                </a:solidFill>
                <a:cs typeface="Arial" panose="020B0604020202020204" pitchFamily="34" charset="0"/>
              </a:rPr>
              <a:t>na linku 156 nebo 158, popř. čísla operačních středisek.</a:t>
            </a:r>
          </a:p>
          <a:p>
            <a:pPr marL="0" indent="0" algn="just">
              <a:spcBef>
                <a:spcPts val="0"/>
              </a:spcBef>
              <a:buNone/>
            </a:pPr>
            <a:endParaRPr lang="cs-CZ" sz="2400" b="1" dirty="0">
              <a:solidFill>
                <a:schemeClr val="accent4"/>
              </a:solidFill>
              <a:cs typeface="Arial" panose="020B0604020202020204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cs-CZ" sz="2400" b="1" dirty="0">
              <a:solidFill>
                <a:schemeClr val="accent4"/>
              </a:solidFill>
              <a:cs typeface="Arial" panose="020B0604020202020204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cs-CZ" sz="2400" b="1" dirty="0">
                <a:solidFill>
                  <a:schemeClr val="accent4"/>
                </a:solidFill>
                <a:cs typeface="Arial" panose="020B0604020202020204" pitchFamily="34" charset="0"/>
              </a:rPr>
              <a:t>Volat policii i v případě nepřípustné manipulace s hlasovacími lístky (pokud by ji sama OVK v rámci svého dohledu nad řádným průběhem hlasování a sčítání nedokázala zabránit).</a:t>
            </a: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Bezpečný průběh voleb</a:t>
            </a:r>
          </a:p>
        </p:txBody>
      </p:sp>
    </p:spTree>
    <p:extLst>
      <p:ext uri="{BB962C8B-B14F-4D97-AF65-F5344CB8AC3E}">
        <p14:creationId xmlns:p14="http://schemas.microsoft.com/office/powerpoint/2010/main" val="15716222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210815" y="1583795"/>
            <a:ext cx="10160660" cy="4545506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cs-CZ" sz="2400" b="1" dirty="0">
                <a:solidFill>
                  <a:schemeClr val="accent4"/>
                </a:solidFill>
              </a:rPr>
              <a:t>Pečetění = zákonná povinnost</a:t>
            </a:r>
          </a:p>
          <a:p>
            <a:pPr>
              <a:spcBef>
                <a:spcPts val="0"/>
              </a:spcBef>
            </a:pPr>
            <a:endParaRPr lang="cs-CZ" sz="2400" b="1" dirty="0">
              <a:solidFill>
                <a:schemeClr val="accent4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cs-CZ" sz="2400" b="1" dirty="0">
                <a:solidFill>
                  <a:schemeClr val="accent4"/>
                </a:solidFill>
              </a:rPr>
              <a:t>CO a v jakém pořadí se pečetí = v POKYNECH od ČSÚ</a:t>
            </a:r>
          </a:p>
          <a:p>
            <a:pPr>
              <a:spcBef>
                <a:spcPts val="0"/>
              </a:spcBef>
            </a:pPr>
            <a:endParaRPr lang="cs-CZ" sz="2400" b="1" dirty="0">
              <a:solidFill>
                <a:schemeClr val="accent4"/>
              </a:solidFill>
            </a:endParaRPr>
          </a:p>
          <a:p>
            <a:pPr>
              <a:spcBef>
                <a:spcPts val="0"/>
              </a:spcBef>
            </a:pPr>
            <a:endParaRPr lang="cs-CZ" sz="2400" b="1" dirty="0">
              <a:solidFill>
                <a:schemeClr val="accent4"/>
              </a:solidFill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cs-CZ" sz="2400" b="1" dirty="0">
                <a:solidFill>
                  <a:schemeClr val="accent4"/>
                </a:solidFill>
              </a:rPr>
              <a:t> zabalí do balícího papíru nebo se vloží do kapsových bílých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cs-CZ" sz="2400" b="1" dirty="0">
                <a:solidFill>
                  <a:schemeClr val="accent4"/>
                </a:solidFill>
              </a:rPr>
              <a:t>    obálek (odděleně)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cs-CZ" sz="2400" b="1" dirty="0">
                <a:solidFill>
                  <a:schemeClr val="accent4"/>
                </a:solidFill>
              </a:rPr>
              <a:t> a označí  se číslem okrsku a popisem jeho obsahu </a:t>
            </a:r>
          </a:p>
          <a:p>
            <a:pPr marL="0" indent="0">
              <a:spcBef>
                <a:spcPts val="0"/>
              </a:spcBef>
              <a:buNone/>
            </a:pPr>
            <a:r>
              <a:rPr lang="cs-CZ" sz="2400" b="1" dirty="0">
                <a:solidFill>
                  <a:schemeClr val="accent4"/>
                </a:solidFill>
              </a:rPr>
              <a:t>    </a:t>
            </a:r>
            <a:r>
              <a:rPr lang="cs-CZ" sz="2400" b="1" i="1" dirty="0">
                <a:solidFill>
                  <a:schemeClr val="accent4"/>
                </a:solidFill>
              </a:rPr>
              <a:t>(předepsané samolepicí štítky v aktovkách) + podpis předsedy</a:t>
            </a:r>
            <a:endParaRPr lang="cs-CZ" sz="2400" b="1" dirty="0">
              <a:solidFill>
                <a:schemeClr val="accent4"/>
              </a:solidFill>
            </a:endParaRPr>
          </a:p>
          <a:p>
            <a:endParaRPr lang="cs-CZ" dirty="0"/>
          </a:p>
          <a:p>
            <a:pPr marL="0" indent="0">
              <a:buNone/>
            </a:pPr>
            <a:r>
              <a:rPr lang="cs-CZ" b="1" dirty="0">
                <a:solidFill>
                  <a:srgbClr val="00B199"/>
                </a:solidFill>
              </a:rPr>
              <a:t>Jen nepoužité hlasovací lístky se NEPEČETÍ.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Úschova volební dokumentace</a:t>
            </a:r>
          </a:p>
        </p:txBody>
      </p:sp>
    </p:spTree>
    <p:extLst>
      <p:ext uri="{BB962C8B-B14F-4D97-AF65-F5344CB8AC3E}">
        <p14:creationId xmlns:p14="http://schemas.microsoft.com/office/powerpoint/2010/main" val="41306690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210814" y="1763815"/>
            <a:ext cx="11240781" cy="4842896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cs-CZ" sz="2400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Školení pro zapisovatele (příp. předsedy a místopředsedy):</a:t>
            </a:r>
          </a:p>
          <a:p>
            <a:pPr marL="0" indent="0">
              <a:spcBef>
                <a:spcPts val="0"/>
              </a:spcBef>
              <a:buNone/>
            </a:pPr>
            <a:endParaRPr lang="cs-CZ" sz="2400" b="1" dirty="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cs-CZ" sz="24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úterý  29.9.2026 či 6.10.2025</a:t>
            </a:r>
          </a:p>
          <a:p>
            <a:pPr marL="0" indent="0">
              <a:spcBef>
                <a:spcPts val="0"/>
              </a:spcBef>
              <a:buNone/>
            </a:pPr>
            <a:endParaRPr lang="cs-CZ" sz="2400" b="1" u="sng" dirty="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cs-CZ" sz="2400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 6.patře budovy radnice, Čs. armády 23, Praha 6 – Bubeneč</a:t>
            </a:r>
          </a:p>
          <a:p>
            <a:pPr>
              <a:spcBef>
                <a:spcPts val="0"/>
              </a:spcBef>
            </a:pPr>
            <a:endParaRPr lang="cs-CZ" sz="2400" b="1" dirty="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cs-CZ" sz="2400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NUTNÉ se nahlásit na konkrétní hodinu: zde osobně po skončení školení nebo na e-mail: </a:t>
            </a:r>
            <a:r>
              <a:rPr lang="cs-CZ" sz="2400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volby@praha6.cz</a:t>
            </a:r>
            <a:endParaRPr lang="cs-CZ" sz="2400" b="1" dirty="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cs-CZ" sz="2400" b="1" dirty="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cs-CZ" sz="24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Informační servis: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q"/>
            </a:pPr>
            <a:endParaRPr lang="cs-CZ" sz="2400" b="1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cs-CZ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q"/>
            </a:pPr>
            <a:endParaRPr lang="cs-CZ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cs-CZ" sz="2400" b="1" dirty="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Školení v práci </a:t>
            </a:r>
            <a:br>
              <a:rPr lang="cs-CZ" dirty="0"/>
            </a:br>
            <a:r>
              <a:rPr lang="cs-CZ" dirty="0"/>
              <a:t>s programem a s aplikací </a:t>
            </a:r>
            <a:r>
              <a:rPr lang="cs-CZ" dirty="0" err="1"/>
              <a:t>eDoklady</a:t>
            </a:r>
            <a:endParaRPr lang="cs-CZ" dirty="0"/>
          </a:p>
        </p:txBody>
      </p:sp>
      <p:pic>
        <p:nvPicPr>
          <p:cNvPr id="4" name="Obrázek 3" descr="Obsah obrázku vzor, steh, černobílý&#10;&#10;Obsah generovaný pomocí AI může být nesprávný.">
            <a:extLst>
              <a:ext uri="{FF2B5EF4-FFF2-40B4-BE49-F238E27FC236}">
                <a16:creationId xmlns:a16="http://schemas.microsoft.com/office/drawing/2014/main" id="{EB3AC10C-27E5-BB53-8377-C2FBF8AFFB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9188" y="4959170"/>
            <a:ext cx="1449686" cy="1449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9944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30A7AAC-BCF9-C3F8-0085-BB75755F84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4950" y="2079625"/>
            <a:ext cx="9182100" cy="4184690"/>
          </a:xfrm>
        </p:spPr>
        <p:txBody>
          <a:bodyPr>
            <a:normAutofit/>
          </a:bodyPr>
          <a:lstStyle/>
          <a:p>
            <a:r>
              <a:rPr lang="cs-CZ" dirty="0"/>
              <a:t>Děkuji za pozornost!</a:t>
            </a:r>
            <a:br>
              <a:rPr lang="cs-CZ" dirty="0"/>
            </a:br>
            <a:br>
              <a:rPr lang="cs-CZ" dirty="0"/>
            </a:br>
            <a:br>
              <a:rPr lang="cs-CZ" dirty="0"/>
            </a:br>
            <a:r>
              <a:rPr lang="cs-CZ" dirty="0"/>
              <a:t>apalasova@praha6.cz</a:t>
            </a:r>
          </a:p>
        </p:txBody>
      </p:sp>
    </p:spTree>
    <p:extLst>
      <p:ext uri="{BB962C8B-B14F-4D97-AF65-F5344CB8AC3E}">
        <p14:creationId xmlns:p14="http://schemas.microsoft.com/office/powerpoint/2010/main" val="2516834896"/>
      </p:ext>
    </p:extLst>
  </p:cSld>
  <p:clrMapOvr>
    <a:masterClrMapping/>
  </p:clrMapOvr>
</p:sld>
</file>

<file path=ppt/theme/theme1.xml><?xml version="1.0" encoding="utf-8"?>
<a:theme xmlns:a="http://schemas.openxmlformats.org/drawingml/2006/main" name="1">
  <a:themeElements>
    <a:clrScheme name="P6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199"/>
      </a:accent1>
      <a:accent2>
        <a:srgbClr val="00B199"/>
      </a:accent2>
      <a:accent3>
        <a:srgbClr val="00B199"/>
      </a:accent3>
      <a:accent4>
        <a:srgbClr val="00B199"/>
      </a:accent4>
      <a:accent5>
        <a:srgbClr val="00B199"/>
      </a:accent5>
      <a:accent6>
        <a:srgbClr val="00B199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cap="sq">
          <a:noFill/>
          <a:round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">
  <a:themeElements>
    <a:clrScheme name="P6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199"/>
      </a:accent1>
      <a:accent2>
        <a:srgbClr val="00B199"/>
      </a:accent2>
      <a:accent3>
        <a:srgbClr val="00B199"/>
      </a:accent3>
      <a:accent4>
        <a:srgbClr val="00B199"/>
      </a:accent4>
      <a:accent5>
        <a:srgbClr val="00B199"/>
      </a:accent5>
      <a:accent6>
        <a:srgbClr val="00B199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cap="sq">
          <a:noFill/>
          <a:round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">
  <a:themeElements>
    <a:clrScheme name="P6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199"/>
      </a:accent1>
      <a:accent2>
        <a:srgbClr val="00B199"/>
      </a:accent2>
      <a:accent3>
        <a:srgbClr val="00B199"/>
      </a:accent3>
      <a:accent4>
        <a:srgbClr val="00B199"/>
      </a:accent4>
      <a:accent5>
        <a:srgbClr val="00B199"/>
      </a:accent5>
      <a:accent6>
        <a:srgbClr val="00B199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cap="sq">
          <a:noFill/>
          <a:round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4319</TotalTime>
  <Words>2082</Words>
  <Application>Microsoft Office PowerPoint</Application>
  <PresentationFormat>Širokoúhlá obrazovka</PresentationFormat>
  <Paragraphs>339</Paragraphs>
  <Slides>29</Slides>
  <Notes>2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3</vt:i4>
      </vt:variant>
      <vt:variant>
        <vt:lpstr>Nadpisy snímků</vt:lpstr>
      </vt:variant>
      <vt:variant>
        <vt:i4>29</vt:i4>
      </vt:variant>
    </vt:vector>
  </HeadingPairs>
  <TitlesOfParts>
    <vt:vector size="37" baseType="lpstr">
      <vt:lpstr>Aptos</vt:lpstr>
      <vt:lpstr>Arial</vt:lpstr>
      <vt:lpstr>Calibri</vt:lpstr>
      <vt:lpstr>Ink Free</vt:lpstr>
      <vt:lpstr>Wingdings</vt:lpstr>
      <vt:lpstr>1</vt:lpstr>
      <vt:lpstr>3</vt:lpstr>
      <vt:lpstr>2</vt:lpstr>
      <vt:lpstr>První zasedání okrskových volebních komisí a školení  pro volby do OZ  9. – 10.10.2026</vt:lpstr>
      <vt:lpstr>Program</vt:lpstr>
      <vt:lpstr>Obecné informace</vt:lpstr>
      <vt:lpstr>Okrsková volební komise </vt:lpstr>
      <vt:lpstr>Obecné podmínky členství</vt:lpstr>
      <vt:lpstr>Členové OVK </vt:lpstr>
      <vt:lpstr>Slib a HLASOVÁNÍ O FUNKCI</vt:lpstr>
      <vt:lpstr>Odměny pro členy (nově od 1.1.2026)</vt:lpstr>
      <vt:lpstr>Výplata zvláštní odměny  a daru externím členům </vt:lpstr>
      <vt:lpstr>Harmonogram – 9.10.2026 pátek</vt:lpstr>
      <vt:lpstr>Personální volební dokumentace</vt:lpstr>
      <vt:lpstr>9.10.2026 pátek </vt:lpstr>
      <vt:lpstr>Druhý den voleb – 10.10.2026 sobota</vt:lpstr>
      <vt:lpstr>Dva hlasovací lístky</vt:lpstr>
      <vt:lpstr>Volič ve volbách do OZ</vt:lpstr>
      <vt:lpstr>Hlasovací lístek</vt:lpstr>
      <vt:lpstr>Příchod voliče  </vt:lpstr>
      <vt:lpstr>Zákon č. 1/2024 Sb. </vt:lpstr>
      <vt:lpstr>Volič s eDokladem </vt:lpstr>
      <vt:lpstr>Seznamy voličů</vt:lpstr>
      <vt:lpstr>Co zákon zakazuje členovi</vt:lpstr>
      <vt:lpstr>Hlasování</vt:lpstr>
      <vt:lpstr>Komu členové OVK neumožní hlasovat</vt:lpstr>
      <vt:lpstr>Nečekané okolnosti znemožňující  hlasování </vt:lpstr>
      <vt:lpstr>Hlasování mimo volební místnost</vt:lpstr>
      <vt:lpstr>Bezpečný průběh voleb</vt:lpstr>
      <vt:lpstr>Úschova volební dokumentace</vt:lpstr>
      <vt:lpstr>Školení v práci  s programem a s aplikací eDoklady</vt:lpstr>
      <vt:lpstr>Děkuji za pozornost!   apalasova@praha6.cz</vt:lpstr>
    </vt:vector>
  </TitlesOfParts>
  <Company>Městská část Praha 6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Palasová Anna</dc:creator>
  <cp:lastModifiedBy>Mgr. Anna Palasová</cp:lastModifiedBy>
  <cp:revision>375</cp:revision>
  <cp:lastPrinted>2026-09-10T13:31:04Z</cp:lastPrinted>
  <dcterms:created xsi:type="dcterms:W3CDTF">2022-11-21T18:30:32Z</dcterms:created>
  <dcterms:modified xsi:type="dcterms:W3CDTF">2026-09-20T06:50:11Z</dcterms:modified>
</cp:coreProperties>
</file>