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2" r:id="rId2"/>
    <p:sldMasterId id="2147483681" r:id="rId3"/>
  </p:sldMasterIdLst>
  <p:notesMasterIdLst>
    <p:notesMasterId r:id="rId36"/>
  </p:notesMasterIdLst>
  <p:handoutMasterIdLst>
    <p:handoutMasterId r:id="rId37"/>
  </p:handoutMasterIdLst>
  <p:sldIdLst>
    <p:sldId id="258" r:id="rId4"/>
    <p:sldId id="329" r:id="rId5"/>
    <p:sldId id="337" r:id="rId6"/>
    <p:sldId id="334" r:id="rId7"/>
    <p:sldId id="338" r:id="rId8"/>
    <p:sldId id="331" r:id="rId9"/>
    <p:sldId id="336" r:id="rId10"/>
    <p:sldId id="307" r:id="rId11"/>
    <p:sldId id="261" r:id="rId12"/>
    <p:sldId id="322" r:id="rId13"/>
    <p:sldId id="324" r:id="rId14"/>
    <p:sldId id="310" r:id="rId15"/>
    <p:sldId id="320" r:id="rId16"/>
    <p:sldId id="312" r:id="rId17"/>
    <p:sldId id="325" r:id="rId18"/>
    <p:sldId id="344" r:id="rId19"/>
    <p:sldId id="342" r:id="rId20"/>
    <p:sldId id="343" r:id="rId21"/>
    <p:sldId id="314" r:id="rId22"/>
    <p:sldId id="340" r:id="rId23"/>
    <p:sldId id="315" r:id="rId24"/>
    <p:sldId id="345" r:id="rId25"/>
    <p:sldId id="326" r:id="rId26"/>
    <p:sldId id="346" r:id="rId27"/>
    <p:sldId id="316" r:id="rId28"/>
    <p:sldId id="292" r:id="rId29"/>
    <p:sldId id="291" r:id="rId30"/>
    <p:sldId id="306" r:id="rId31"/>
    <p:sldId id="327" r:id="rId32"/>
    <p:sldId id="328" r:id="rId33"/>
    <p:sldId id="341" r:id="rId34"/>
    <p:sldId id="268" r:id="rId3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2"/>
    <p:restoredTop sz="94570"/>
  </p:normalViewPr>
  <p:slideViewPr>
    <p:cSldViewPr>
      <p:cViewPr>
        <p:scale>
          <a:sx n="110" d="100"/>
          <a:sy n="110" d="100"/>
        </p:scale>
        <p:origin x="-13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271" d="100"/>
          <a:sy n="271" d="100"/>
        </p:scale>
        <p:origin x="9512" y="17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CFC0E18A-EB4C-30FB-C1D3-9041DE78C0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1440590-4F84-4090-ED16-798C7C09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221EF-ACD6-0142-BDA0-9B3A1C90EAFD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F0D952D-7EE6-5CD3-4B6C-7ACC1F7F9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D3A7C827-0D6F-B9A4-6FFB-9FD0F43B9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9073-64D3-9842-A4D9-95A616F08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012503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7B50-7516-5042-A74A-B5510C303BDB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401C-7B49-B54C-8081-E91E0A432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15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401C-7B49-B54C-8081-E91E0A43224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1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401C-7B49-B54C-8081-E91E0A4322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1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LIDE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C03460B-F156-F113-CF6E-404BF60BD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3688" y="1223962"/>
            <a:ext cx="3904623" cy="44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AZKY ZAOB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obrázku 15">
            <a:extLst>
              <a:ext uri="{FF2B5EF4-FFF2-40B4-BE49-F238E27FC236}">
                <a16:creationId xmlns="" xmlns:a16="http://schemas.microsoft.com/office/drawing/2014/main" id="{890ECB2E-9064-660B-9923-4FF4F23996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60" y="368300"/>
            <a:ext cx="4860925" cy="6121400"/>
          </a:xfrm>
          <a:custGeom>
            <a:avLst/>
            <a:gdLst>
              <a:gd name="connsiteX0" fmla="*/ 0 w 4860925"/>
              <a:gd name="connsiteY0" fmla="*/ 0 h 6121400"/>
              <a:gd name="connsiteX1" fmla="*/ 4860925 w 4860925"/>
              <a:gd name="connsiteY1" fmla="*/ 0 h 6121400"/>
              <a:gd name="connsiteX2" fmla="*/ 4860925 w 4860925"/>
              <a:gd name="connsiteY2" fmla="*/ 5311230 h 6121400"/>
              <a:gd name="connsiteX3" fmla="*/ 4050755 w 4860925"/>
              <a:gd name="connsiteY3" fmla="*/ 6121400 h 6121400"/>
              <a:gd name="connsiteX4" fmla="*/ 810170 w 4860925"/>
              <a:gd name="connsiteY4" fmla="*/ 6121400 h 6121400"/>
              <a:gd name="connsiteX5" fmla="*/ 0 w 4860925"/>
              <a:gd name="connsiteY5" fmla="*/ 531123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0925" h="6121400">
                <a:moveTo>
                  <a:pt x="0" y="0"/>
                </a:moveTo>
                <a:lnTo>
                  <a:pt x="4860925" y="0"/>
                </a:lnTo>
                <a:lnTo>
                  <a:pt x="4860925" y="5311230"/>
                </a:lnTo>
                <a:cubicBezTo>
                  <a:pt x="4860925" y="5758675"/>
                  <a:pt x="4498200" y="6121400"/>
                  <a:pt x="4050755" y="6121400"/>
                </a:cubicBezTo>
                <a:lnTo>
                  <a:pt x="810170" y="6121400"/>
                </a:lnTo>
                <a:cubicBezTo>
                  <a:pt x="362725" y="6121400"/>
                  <a:pt x="0" y="5758675"/>
                  <a:pt x="0" y="53112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="" xmlns:a16="http://schemas.microsoft.com/office/drawing/2014/main" id="{32711D29-339B-0195-9CAF-2A27467BD9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5745" y="368299"/>
            <a:ext cx="4860925" cy="6121400"/>
          </a:xfrm>
          <a:custGeom>
            <a:avLst/>
            <a:gdLst>
              <a:gd name="connsiteX0" fmla="*/ 0 w 4860925"/>
              <a:gd name="connsiteY0" fmla="*/ 0 h 6121400"/>
              <a:gd name="connsiteX1" fmla="*/ 4860925 w 4860925"/>
              <a:gd name="connsiteY1" fmla="*/ 0 h 6121400"/>
              <a:gd name="connsiteX2" fmla="*/ 4860925 w 4860925"/>
              <a:gd name="connsiteY2" fmla="*/ 5311230 h 6121400"/>
              <a:gd name="connsiteX3" fmla="*/ 4050755 w 4860925"/>
              <a:gd name="connsiteY3" fmla="*/ 6121400 h 6121400"/>
              <a:gd name="connsiteX4" fmla="*/ 810170 w 4860925"/>
              <a:gd name="connsiteY4" fmla="*/ 6121400 h 6121400"/>
              <a:gd name="connsiteX5" fmla="*/ 0 w 4860925"/>
              <a:gd name="connsiteY5" fmla="*/ 531123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0925" h="6121400">
                <a:moveTo>
                  <a:pt x="0" y="0"/>
                </a:moveTo>
                <a:lnTo>
                  <a:pt x="4860925" y="0"/>
                </a:lnTo>
                <a:lnTo>
                  <a:pt x="4860925" y="5311230"/>
                </a:lnTo>
                <a:cubicBezTo>
                  <a:pt x="4860925" y="5758675"/>
                  <a:pt x="4498200" y="6121400"/>
                  <a:pt x="4050755" y="6121400"/>
                </a:cubicBezTo>
                <a:lnTo>
                  <a:pt x="810170" y="6121400"/>
                </a:lnTo>
                <a:cubicBezTo>
                  <a:pt x="362725" y="6121400"/>
                  <a:pt x="0" y="5758675"/>
                  <a:pt x="0" y="53112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6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KY DALSI VARIA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1">
            <a:extLst>
              <a:ext uri="{FF2B5EF4-FFF2-40B4-BE49-F238E27FC236}">
                <a16:creationId xmlns="" xmlns:a16="http://schemas.microsoft.com/office/drawing/2014/main" id="{BD2AF3E8-BA92-7A91-5166-BB8AED7F7D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963" y="368300"/>
            <a:ext cx="4859056" cy="297021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obrázku 11">
            <a:extLst>
              <a:ext uri="{FF2B5EF4-FFF2-40B4-BE49-F238E27FC236}">
                <a16:creationId xmlns="" xmlns:a16="http://schemas.microsoft.com/office/drawing/2014/main" id="{3F6CB356-5394-0435-FC74-88A4591E8C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963" y="3522133"/>
            <a:ext cx="4859056" cy="2970213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="" xmlns:a16="http://schemas.microsoft.com/office/drawing/2014/main" id="{37EE9098-CE6D-B358-B1DC-A3FB0577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9960" y="374438"/>
            <a:ext cx="3015528" cy="2964075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2" name="Zástupný text 2">
            <a:extLst>
              <a:ext uri="{FF2B5EF4-FFF2-40B4-BE49-F238E27FC236}">
                <a16:creationId xmlns="" xmlns:a16="http://schemas.microsoft.com/office/drawing/2014/main" id="{41435985-F8E8-CF49-E3CD-DC5DB78F4B8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29960" y="3527704"/>
            <a:ext cx="3015528" cy="2964075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8124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 DALSI VARIANTA ZAOB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2">
            <a:extLst>
              <a:ext uri="{FF2B5EF4-FFF2-40B4-BE49-F238E27FC236}">
                <a16:creationId xmlns="" xmlns:a16="http://schemas.microsoft.com/office/drawing/2014/main" id="{37EE9098-CE6D-B358-B1DC-A3FB0577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9960" y="374438"/>
            <a:ext cx="3015528" cy="2964075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2" name="Zástupný text 2">
            <a:extLst>
              <a:ext uri="{FF2B5EF4-FFF2-40B4-BE49-F238E27FC236}">
                <a16:creationId xmlns="" xmlns:a16="http://schemas.microsoft.com/office/drawing/2014/main" id="{41435985-F8E8-CF49-E3CD-DC5DB78F4B8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29960" y="3527704"/>
            <a:ext cx="3015528" cy="2964075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040F64B5-0A78-24A4-DC8B-78473B5720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360" y="368300"/>
            <a:ext cx="4859056" cy="2970213"/>
          </a:xfrm>
          <a:custGeom>
            <a:avLst/>
            <a:gdLst>
              <a:gd name="connsiteX0" fmla="*/ 0 w 4859056"/>
              <a:gd name="connsiteY0" fmla="*/ 0 h 2970213"/>
              <a:gd name="connsiteX1" fmla="*/ 4859056 w 4859056"/>
              <a:gd name="connsiteY1" fmla="*/ 0 h 2970213"/>
              <a:gd name="connsiteX2" fmla="*/ 4859056 w 4859056"/>
              <a:gd name="connsiteY2" fmla="*/ 2475168 h 2970213"/>
              <a:gd name="connsiteX3" fmla="*/ 4364011 w 4859056"/>
              <a:gd name="connsiteY3" fmla="*/ 2970213 h 2970213"/>
              <a:gd name="connsiteX4" fmla="*/ 495045 w 4859056"/>
              <a:gd name="connsiteY4" fmla="*/ 2970213 h 2970213"/>
              <a:gd name="connsiteX5" fmla="*/ 0 w 4859056"/>
              <a:gd name="connsiteY5" fmla="*/ 2475168 h 29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9056" h="2970213">
                <a:moveTo>
                  <a:pt x="0" y="0"/>
                </a:moveTo>
                <a:lnTo>
                  <a:pt x="4859056" y="0"/>
                </a:lnTo>
                <a:lnTo>
                  <a:pt x="4859056" y="2475168"/>
                </a:lnTo>
                <a:cubicBezTo>
                  <a:pt x="4859056" y="2748574"/>
                  <a:pt x="4637417" y="2970213"/>
                  <a:pt x="4364011" y="2970213"/>
                </a:cubicBezTo>
                <a:lnTo>
                  <a:pt x="495045" y="2970213"/>
                </a:lnTo>
                <a:cubicBezTo>
                  <a:pt x="221639" y="2970213"/>
                  <a:pt x="0" y="2748574"/>
                  <a:pt x="0" y="2475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="" xmlns:a16="http://schemas.microsoft.com/office/drawing/2014/main" id="{60EDBC64-AFDE-F40E-60FC-513545AFDC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5360" y="3518314"/>
            <a:ext cx="4859056" cy="2970213"/>
          </a:xfrm>
          <a:custGeom>
            <a:avLst/>
            <a:gdLst>
              <a:gd name="connsiteX0" fmla="*/ 0 w 4859056"/>
              <a:gd name="connsiteY0" fmla="*/ 0 h 2970213"/>
              <a:gd name="connsiteX1" fmla="*/ 4859056 w 4859056"/>
              <a:gd name="connsiteY1" fmla="*/ 0 h 2970213"/>
              <a:gd name="connsiteX2" fmla="*/ 4859056 w 4859056"/>
              <a:gd name="connsiteY2" fmla="*/ 2475168 h 2970213"/>
              <a:gd name="connsiteX3" fmla="*/ 4364011 w 4859056"/>
              <a:gd name="connsiteY3" fmla="*/ 2970213 h 2970213"/>
              <a:gd name="connsiteX4" fmla="*/ 495045 w 4859056"/>
              <a:gd name="connsiteY4" fmla="*/ 2970213 h 2970213"/>
              <a:gd name="connsiteX5" fmla="*/ 0 w 4859056"/>
              <a:gd name="connsiteY5" fmla="*/ 2475168 h 29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9056" h="2970213">
                <a:moveTo>
                  <a:pt x="0" y="0"/>
                </a:moveTo>
                <a:lnTo>
                  <a:pt x="4859056" y="0"/>
                </a:lnTo>
                <a:lnTo>
                  <a:pt x="4859056" y="2475168"/>
                </a:lnTo>
                <a:cubicBezTo>
                  <a:pt x="4859056" y="2748574"/>
                  <a:pt x="4637417" y="2970213"/>
                  <a:pt x="4364011" y="2970213"/>
                </a:cubicBezTo>
                <a:lnTo>
                  <a:pt x="495045" y="2970213"/>
                </a:lnTo>
                <a:cubicBezTo>
                  <a:pt x="221639" y="2970213"/>
                  <a:pt x="0" y="2748574"/>
                  <a:pt x="0" y="2475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04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Y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="" xmlns:a16="http://schemas.microsoft.com/office/drawing/2014/main" id="{38CF60D9-518F-C1C5-1040-886035A266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045" y="368300"/>
            <a:ext cx="9948193" cy="61214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93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Y OBR ZAOB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="" xmlns:a16="http://schemas.microsoft.com/office/drawing/2014/main" id="{6BA2527E-2666-9BA7-01FE-E266A7B6A9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272" y="367640"/>
            <a:ext cx="9948193" cy="6121400"/>
          </a:xfrm>
          <a:custGeom>
            <a:avLst/>
            <a:gdLst>
              <a:gd name="connsiteX0" fmla="*/ 0 w 9948193"/>
              <a:gd name="connsiteY0" fmla="*/ 0 h 6121400"/>
              <a:gd name="connsiteX1" fmla="*/ 9948193 w 9948193"/>
              <a:gd name="connsiteY1" fmla="*/ 0 h 6121400"/>
              <a:gd name="connsiteX2" fmla="*/ 9948193 w 9948193"/>
              <a:gd name="connsiteY2" fmla="*/ 5101146 h 6121400"/>
              <a:gd name="connsiteX3" fmla="*/ 8927939 w 9948193"/>
              <a:gd name="connsiteY3" fmla="*/ 6121400 h 6121400"/>
              <a:gd name="connsiteX4" fmla="*/ 1020254 w 9948193"/>
              <a:gd name="connsiteY4" fmla="*/ 6121400 h 6121400"/>
              <a:gd name="connsiteX5" fmla="*/ 0 w 9948193"/>
              <a:gd name="connsiteY5" fmla="*/ 5101146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193" h="6121400">
                <a:moveTo>
                  <a:pt x="0" y="0"/>
                </a:moveTo>
                <a:lnTo>
                  <a:pt x="9948193" y="0"/>
                </a:lnTo>
                <a:lnTo>
                  <a:pt x="9948193" y="5101146"/>
                </a:lnTo>
                <a:cubicBezTo>
                  <a:pt x="9948193" y="5664617"/>
                  <a:pt x="9491410" y="6121400"/>
                  <a:pt x="8927939" y="6121400"/>
                </a:cubicBezTo>
                <a:lnTo>
                  <a:pt x="1020254" y="6121400"/>
                </a:lnTo>
                <a:cubicBezTo>
                  <a:pt x="456783" y="6121400"/>
                  <a:pt x="0" y="5664617"/>
                  <a:pt x="0" y="510114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47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5"/>
            <a:ext cx="5210498" cy="44100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E0F7B14-1534-95C6-64AB-8DD11B14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700" y="2079625"/>
            <a:ext cx="5086350" cy="44100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8340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HKE ZVYRAZNENI POZADI">
    <p:bg>
      <p:bgPr>
        <a:solidFill>
          <a:srgbClr val="00B19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5"/>
            <a:ext cx="5210498" cy="4410075"/>
          </a:xfrm>
        </p:spPr>
        <p:txBody>
          <a:bodyPr/>
          <a:lstStyle>
            <a:lvl1pPr>
              <a:defRPr>
                <a:solidFill>
                  <a:srgbClr val="00B199"/>
                </a:solidFill>
              </a:defRPr>
            </a:lvl1pPr>
            <a:lvl2pPr>
              <a:defRPr>
                <a:solidFill>
                  <a:srgbClr val="00B199"/>
                </a:solidFill>
              </a:defRPr>
            </a:lvl2pPr>
            <a:lvl3pPr>
              <a:defRPr>
                <a:solidFill>
                  <a:srgbClr val="00B199"/>
                </a:solidFill>
              </a:defRPr>
            </a:lvl3pPr>
            <a:lvl4pPr>
              <a:defRPr>
                <a:solidFill>
                  <a:srgbClr val="00B199"/>
                </a:solidFill>
              </a:defRPr>
            </a:lvl4pPr>
            <a:lvl5pPr>
              <a:defRPr>
                <a:solidFill>
                  <a:srgbClr val="00B199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B199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="" xmlns:a16="http://schemas.microsoft.com/office/drawing/2014/main" id="{4253B48E-0DA1-95BB-DAEB-BE9F9895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2079625"/>
            <a:ext cx="5263761" cy="4410075"/>
          </a:xfrm>
        </p:spPr>
        <p:txBody>
          <a:bodyPr/>
          <a:lstStyle>
            <a:lvl1pPr>
              <a:defRPr>
                <a:solidFill>
                  <a:srgbClr val="00B199"/>
                </a:solidFill>
              </a:defRPr>
            </a:lvl1pPr>
            <a:lvl2pPr>
              <a:defRPr>
                <a:solidFill>
                  <a:srgbClr val="00B199"/>
                </a:solidFill>
              </a:defRPr>
            </a:lvl2pPr>
            <a:lvl3pPr>
              <a:defRPr>
                <a:solidFill>
                  <a:srgbClr val="00B199"/>
                </a:solidFill>
              </a:defRPr>
            </a:lvl3pPr>
            <a:lvl4pPr>
              <a:defRPr>
                <a:solidFill>
                  <a:srgbClr val="00B199"/>
                </a:solidFill>
              </a:defRPr>
            </a:lvl4pPr>
            <a:lvl5pPr>
              <a:defRPr>
                <a:solidFill>
                  <a:srgbClr val="00B199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1883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NE ZVYRAZNENI POZADI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5"/>
            <a:ext cx="5210498" cy="4410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E0F7B14-1534-95C6-64AB-8DD11B14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2079625"/>
            <a:ext cx="5263761" cy="4410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ECF451B4-FC92-1FB8-2426-8D68370C5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5769D9AB-4458-CDFF-9CB1-D26E60EE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50" y="2084388"/>
            <a:ext cx="521651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D85BADF-EDFD-E3EF-A9A2-2E92E2C34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350" y="2908300"/>
            <a:ext cx="5216515" cy="3684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D32E62A5-166E-3655-F3B4-47FF4E983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4482" y="2079625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2297DBE2-D191-53A6-3CAE-56EF1371F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4482" y="2903537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nadpis 7">
            <a:extLst>
              <a:ext uri="{FF2B5EF4-FFF2-40B4-BE49-F238E27FC236}">
                <a16:creationId xmlns="" xmlns:a16="http://schemas.microsoft.com/office/drawing/2014/main" id="{D6F46CF4-3F80-762A-0A09-D02E99E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645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CNY SLIDE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85BED-344B-3C86-CAF5-324306A20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079625"/>
            <a:ext cx="9182100" cy="269875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5526C59D-A033-C837-0244-06CE3180A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85BED-344B-3C86-CAF5-324306A20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079625"/>
            <a:ext cx="9182100" cy="269875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6DA5A8A-8E53-4371-CD6F-12A5EBC58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ZÁPATÍ PAGINACE A T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BC906B-8DF5-4407-B396-A67B1350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15" y="2078567"/>
            <a:ext cx="8315648" cy="37807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BD3222D5-24E8-A3D8-A607-8EBF4B1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3">
            <a:extLst>
              <a:ext uri="{FF2B5EF4-FFF2-40B4-BE49-F238E27FC236}">
                <a16:creationId xmlns="" xmlns:a16="http://schemas.microsoft.com/office/drawing/2014/main" id="{AFAF9024-2729-5327-2631-EAAADDDA7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540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BC906B-8DF5-4407-B396-A67B1350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15" y="2078567"/>
            <a:ext cx="8315648" cy="37807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BD3222D5-24E8-A3D8-A607-8EBF4B1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C5DDE056-3D2B-7B37-BC2A-98C936D76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24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6"/>
            <a:ext cx="5210498" cy="38246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E0F7B14-1534-95C6-64AB-8DD11B14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700" y="2079626"/>
            <a:ext cx="5086350" cy="38246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B0C75702-8133-DFBC-DA55-EBB542FD6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478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HKE ZVYRAZNENI POZADI">
    <p:bg>
      <p:bgPr>
        <a:solidFill>
          <a:srgbClr val="00B19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6"/>
            <a:ext cx="5210498" cy="3824650"/>
          </a:xfrm>
        </p:spPr>
        <p:txBody>
          <a:bodyPr/>
          <a:lstStyle>
            <a:lvl1pPr>
              <a:defRPr>
                <a:solidFill>
                  <a:srgbClr val="00B199"/>
                </a:solidFill>
              </a:defRPr>
            </a:lvl1pPr>
            <a:lvl2pPr>
              <a:defRPr>
                <a:solidFill>
                  <a:srgbClr val="00B199"/>
                </a:solidFill>
              </a:defRPr>
            </a:lvl2pPr>
            <a:lvl3pPr>
              <a:defRPr>
                <a:solidFill>
                  <a:srgbClr val="00B199"/>
                </a:solidFill>
              </a:defRPr>
            </a:lvl3pPr>
            <a:lvl4pPr>
              <a:defRPr>
                <a:solidFill>
                  <a:srgbClr val="00B199"/>
                </a:solidFill>
              </a:defRPr>
            </a:lvl4pPr>
            <a:lvl5pPr>
              <a:defRPr>
                <a:solidFill>
                  <a:srgbClr val="00B199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B199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="" xmlns:a16="http://schemas.microsoft.com/office/drawing/2014/main" id="{4253B48E-0DA1-95BB-DAEB-BE9F9895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2079626"/>
            <a:ext cx="5263761" cy="3824650"/>
          </a:xfrm>
        </p:spPr>
        <p:txBody>
          <a:bodyPr/>
          <a:lstStyle>
            <a:lvl1pPr>
              <a:defRPr>
                <a:solidFill>
                  <a:srgbClr val="00B199"/>
                </a:solidFill>
              </a:defRPr>
            </a:lvl1pPr>
            <a:lvl2pPr>
              <a:defRPr>
                <a:solidFill>
                  <a:srgbClr val="00B199"/>
                </a:solidFill>
              </a:defRPr>
            </a:lvl2pPr>
            <a:lvl3pPr>
              <a:defRPr>
                <a:solidFill>
                  <a:srgbClr val="00B199"/>
                </a:solidFill>
              </a:defRPr>
            </a:lvl3pPr>
            <a:lvl4pPr>
              <a:defRPr>
                <a:solidFill>
                  <a:srgbClr val="00B199"/>
                </a:solidFill>
              </a:defRPr>
            </a:lvl4pPr>
            <a:lvl5pPr>
              <a:defRPr>
                <a:solidFill>
                  <a:srgbClr val="00B199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708176BA-FB2A-161D-81E5-2A7CF22D2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353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NE ZVYRAZNENI POZADI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C51697-2CC3-21B1-51D0-0112AC87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15" y="2079626"/>
            <a:ext cx="5210498" cy="3824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E0F7B14-1534-95C6-64AB-8DD11B14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2079625"/>
            <a:ext cx="5263761" cy="3824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nadpis 7">
            <a:extLst>
              <a:ext uri="{FF2B5EF4-FFF2-40B4-BE49-F238E27FC236}">
                <a16:creationId xmlns="" xmlns:a16="http://schemas.microsoft.com/office/drawing/2014/main" id="{AA965407-F24F-AE96-2B8D-1C976ACF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ECF451B4-FC92-1FB8-2426-8D68370C5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  <p:sp>
        <p:nvSpPr>
          <p:cNvPr id="8" name="Zástupný text 3">
            <a:extLst>
              <a:ext uri="{FF2B5EF4-FFF2-40B4-BE49-F238E27FC236}">
                <a16:creationId xmlns="" xmlns:a16="http://schemas.microsoft.com/office/drawing/2014/main" id="{D6D4CD2E-70C1-1291-E5ED-55CF35625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9" name="Zástupný text 3">
            <a:extLst>
              <a:ext uri="{FF2B5EF4-FFF2-40B4-BE49-F238E27FC236}">
                <a16:creationId xmlns="" xmlns:a16="http://schemas.microsoft.com/office/drawing/2014/main" id="{9A0821E4-548E-3F96-8B24-F7F35E31EB15}"/>
              </a:ext>
            </a:extLst>
          </p:cNvPr>
          <p:cNvSpPr txBox="1">
            <a:spLocks/>
          </p:cNvSpPr>
          <p:nvPr userDrawn="1"/>
        </p:nvSpPr>
        <p:spPr>
          <a:xfrm>
            <a:off x="8345488" y="6264315"/>
            <a:ext cx="3556356" cy="360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B1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59AE1-8421-EF4B-AA98-324C799466AF}" type="slidenum">
              <a:rPr lang="cs-CZ" smtClean="0"/>
              <a:pPr/>
              <a:t>‹#›</a:t>
            </a:fld>
            <a:r>
              <a:rPr lang="cs-CZ" dirty="0"/>
              <a:t>T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="" xmlns:a16="http://schemas.microsoft.com/office/drawing/2014/main" id="{0C8056A8-24A4-4A11-C190-B8F339FE516B}"/>
              </a:ext>
            </a:extLst>
          </p:cNvPr>
          <p:cNvSpPr txBox="1">
            <a:spLocks/>
          </p:cNvSpPr>
          <p:nvPr userDrawn="1"/>
        </p:nvSpPr>
        <p:spPr>
          <a:xfrm>
            <a:off x="8346250" y="6264315"/>
            <a:ext cx="3556356" cy="360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B1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59AE1-8421-EF4B-AA98-324C799466AF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41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5769D9AB-4458-CDFF-9CB1-D26E60EE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50" y="2084388"/>
            <a:ext cx="521651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D85BADF-EDFD-E3EF-A9A2-2E92E2C34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350" y="2908300"/>
            <a:ext cx="5216515" cy="295097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D32E62A5-166E-3655-F3B4-47FF4E983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4482" y="2079625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2297DBE2-D191-53A6-3CAE-56EF1371F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4482" y="2903537"/>
            <a:ext cx="5183188" cy="29509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nadpis 7">
            <a:extLst>
              <a:ext uri="{FF2B5EF4-FFF2-40B4-BE49-F238E27FC236}">
                <a16:creationId xmlns="" xmlns:a16="http://schemas.microsoft.com/office/drawing/2014/main" id="{D6F46CF4-3F80-762A-0A09-D02E99E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DA31A042-127F-01A7-714C-7356BEA4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438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nadpis 7">
            <a:extLst>
              <a:ext uri="{FF2B5EF4-FFF2-40B4-BE49-F238E27FC236}">
                <a16:creationId xmlns="" xmlns:a16="http://schemas.microsoft.com/office/drawing/2014/main" id="{D6F46CF4-3F80-762A-0A09-D02E99E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DA31A042-127F-01A7-714C-7356BEA4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EF0A2262-F84A-42B1-E7BF-4CE5AA4CD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5767" y="1970087"/>
            <a:ext cx="969795" cy="969795"/>
          </a:xfrm>
          <a:prstGeom prst="rect">
            <a:avLst/>
          </a:prstGeom>
        </p:spPr>
      </p:pic>
      <p:sp>
        <p:nvSpPr>
          <p:cNvPr id="8" name="Zástupný obsah 3">
            <a:extLst>
              <a:ext uri="{FF2B5EF4-FFF2-40B4-BE49-F238E27FC236}">
                <a16:creationId xmlns="" xmlns:a16="http://schemas.microsoft.com/office/drawing/2014/main" id="{D45B745A-01F0-B035-5D54-F5B145FA0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4950" y="1898830"/>
            <a:ext cx="7290810" cy="4410075"/>
          </a:xfrm>
        </p:spPr>
        <p:txBody>
          <a:bodyPr/>
          <a:lstStyle>
            <a:lvl1pPr>
              <a:defRPr>
                <a:solidFill>
                  <a:srgbClr val="00B199"/>
                </a:solidFill>
              </a:defRPr>
            </a:lvl1pPr>
            <a:lvl2pPr>
              <a:defRPr>
                <a:solidFill>
                  <a:srgbClr val="00B199"/>
                </a:solidFill>
              </a:defRPr>
            </a:lvl2pPr>
            <a:lvl3pPr>
              <a:defRPr>
                <a:solidFill>
                  <a:srgbClr val="00B199"/>
                </a:solidFill>
              </a:defRPr>
            </a:lvl3pPr>
            <a:lvl4pPr>
              <a:defRPr>
                <a:solidFill>
                  <a:srgbClr val="00B199"/>
                </a:solidFill>
              </a:defRPr>
            </a:lvl4pPr>
            <a:lvl5pPr>
              <a:defRPr>
                <a:solidFill>
                  <a:srgbClr val="00B199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597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YRAZN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E5BDF966-9C06-5EC8-022C-9A7D58AE0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367640"/>
            <a:ext cx="11433755" cy="6121400"/>
          </a:xfrm>
          <a:custGeom>
            <a:avLst/>
            <a:gdLst>
              <a:gd name="connsiteX0" fmla="*/ 0 w 11478363"/>
              <a:gd name="connsiteY0" fmla="*/ 0 h 6121400"/>
              <a:gd name="connsiteX1" fmla="*/ 11478363 w 11478363"/>
              <a:gd name="connsiteY1" fmla="*/ 0 h 6121400"/>
              <a:gd name="connsiteX2" fmla="*/ 11478363 w 11478363"/>
              <a:gd name="connsiteY2" fmla="*/ 5101146 h 6121400"/>
              <a:gd name="connsiteX3" fmla="*/ 10458109 w 11478363"/>
              <a:gd name="connsiteY3" fmla="*/ 6121400 h 6121400"/>
              <a:gd name="connsiteX4" fmla="*/ 1020254 w 11478363"/>
              <a:gd name="connsiteY4" fmla="*/ 6121400 h 6121400"/>
              <a:gd name="connsiteX5" fmla="*/ 0 w 11478363"/>
              <a:gd name="connsiteY5" fmla="*/ 5101146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8363" h="6121400">
                <a:moveTo>
                  <a:pt x="0" y="0"/>
                </a:moveTo>
                <a:lnTo>
                  <a:pt x="11478363" y="0"/>
                </a:lnTo>
                <a:lnTo>
                  <a:pt x="11478363" y="5101146"/>
                </a:lnTo>
                <a:cubicBezTo>
                  <a:pt x="11478363" y="5664617"/>
                  <a:pt x="11021580" y="6121400"/>
                  <a:pt x="10458109" y="6121400"/>
                </a:cubicBezTo>
                <a:lnTo>
                  <a:pt x="1020254" y="6121400"/>
                </a:lnTo>
                <a:cubicBezTo>
                  <a:pt x="456783" y="6121400"/>
                  <a:pt x="0" y="5664617"/>
                  <a:pt x="0" y="5101146"/>
                </a:cubicBezTo>
                <a:close/>
              </a:path>
            </a:pathLst>
          </a:custGeom>
          <a:solidFill>
            <a:srgbClr val="00B199"/>
          </a:solidFill>
        </p:spPr>
        <p:txBody>
          <a:bodyPr wrap="square" lIns="792000" tIns="792000" rIns="792000" bIns="792000" anchor="ctr" anchorCtr="1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0661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YRAZNENI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E5BDF966-9C06-5EC8-022C-9A7D58AE0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367640"/>
            <a:ext cx="11433755" cy="6121400"/>
          </a:xfrm>
          <a:custGeom>
            <a:avLst/>
            <a:gdLst>
              <a:gd name="connsiteX0" fmla="*/ 0 w 11478363"/>
              <a:gd name="connsiteY0" fmla="*/ 0 h 6121400"/>
              <a:gd name="connsiteX1" fmla="*/ 11478363 w 11478363"/>
              <a:gd name="connsiteY1" fmla="*/ 0 h 6121400"/>
              <a:gd name="connsiteX2" fmla="*/ 11478363 w 11478363"/>
              <a:gd name="connsiteY2" fmla="*/ 5101146 h 6121400"/>
              <a:gd name="connsiteX3" fmla="*/ 10458109 w 11478363"/>
              <a:gd name="connsiteY3" fmla="*/ 6121400 h 6121400"/>
              <a:gd name="connsiteX4" fmla="*/ 1020254 w 11478363"/>
              <a:gd name="connsiteY4" fmla="*/ 6121400 h 6121400"/>
              <a:gd name="connsiteX5" fmla="*/ 0 w 11478363"/>
              <a:gd name="connsiteY5" fmla="*/ 5101146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8363" h="6121400">
                <a:moveTo>
                  <a:pt x="0" y="0"/>
                </a:moveTo>
                <a:lnTo>
                  <a:pt x="11478363" y="0"/>
                </a:lnTo>
                <a:lnTo>
                  <a:pt x="11478363" y="5101146"/>
                </a:lnTo>
                <a:cubicBezTo>
                  <a:pt x="11478363" y="5664617"/>
                  <a:pt x="11021580" y="6121400"/>
                  <a:pt x="10458109" y="6121400"/>
                </a:cubicBezTo>
                <a:lnTo>
                  <a:pt x="1020254" y="6121400"/>
                </a:lnTo>
                <a:cubicBezTo>
                  <a:pt x="456783" y="6121400"/>
                  <a:pt x="0" y="5664617"/>
                  <a:pt x="0" y="5101146"/>
                </a:cubicBezTo>
                <a:close/>
              </a:path>
            </a:pathLst>
          </a:custGeom>
          <a:noFill/>
          <a:ln w="82550">
            <a:solidFill>
              <a:srgbClr val="00B199"/>
            </a:solidFill>
            <a:miter lim="800000"/>
          </a:ln>
        </p:spPr>
        <p:txBody>
          <a:bodyPr wrap="square" lIns="792000" tIns="792000" rIns="792000" bIns="792000" anchor="ctr" anchorCtr="1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800" b="1">
                <a:solidFill>
                  <a:srgbClr val="00B199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35951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9803829-6A76-C862-31AD-B9D7EBF8B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570" y="535452"/>
            <a:ext cx="7772400" cy="5787095"/>
          </a:xfrm>
          <a:prstGeom prst="rect">
            <a:avLst/>
          </a:prstGeom>
        </p:spPr>
      </p:pic>
      <p:sp>
        <p:nvSpPr>
          <p:cNvPr id="6" name="Zástupný text 2">
            <a:extLst>
              <a:ext uri="{FF2B5EF4-FFF2-40B4-BE49-F238E27FC236}">
                <a16:creationId xmlns="" xmlns:a16="http://schemas.microsoft.com/office/drawing/2014/main" id="{727422E2-75B4-C99F-648D-543F1FC6B2D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495549" y="863715"/>
            <a:ext cx="7021513" cy="2964075"/>
          </a:xfrm>
        </p:spPr>
        <p:txBody>
          <a:bodyPr anchor="t"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3331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 ZAPATI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85BED-344B-3C86-CAF5-324306A20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079625"/>
            <a:ext cx="9182100" cy="269875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6DA5A8A-8E53-4371-CD6F-12A5EBC58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3D084DC-8C2E-5206-1C3F-E672456CE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Městská část Praha 6</a:t>
            </a:r>
          </a:p>
        </p:txBody>
      </p:sp>
      <p:sp>
        <p:nvSpPr>
          <p:cNvPr id="5" name="Zástupný text 3">
            <a:extLst>
              <a:ext uri="{FF2B5EF4-FFF2-40B4-BE49-F238E27FC236}">
                <a16:creationId xmlns="" xmlns:a16="http://schemas.microsoft.com/office/drawing/2014/main" id="{1D552C71-DF3F-2D9C-C469-2BA18C797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5488" y="6264315"/>
            <a:ext cx="3556356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vytvořil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959914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INA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39CA336-AC8A-0B32-4A7F-0AD1978B0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535452"/>
            <a:ext cx="7772400" cy="5787095"/>
          </a:xfrm>
          <a:prstGeom prst="rect">
            <a:avLst/>
          </a:prstGeom>
        </p:spPr>
      </p:pic>
      <p:sp>
        <p:nvSpPr>
          <p:cNvPr id="6" name="Zástupný text 2">
            <a:extLst>
              <a:ext uri="{FF2B5EF4-FFF2-40B4-BE49-F238E27FC236}">
                <a16:creationId xmlns="" xmlns:a16="http://schemas.microsoft.com/office/drawing/2014/main" id="{727422E2-75B4-C99F-648D-543F1FC6B2D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495549" y="863715"/>
            <a:ext cx="7021513" cy="2964075"/>
          </a:xfrm>
        </p:spPr>
        <p:txBody>
          <a:bodyPr anchor="t">
            <a:normAutofit/>
          </a:bodyPr>
          <a:lstStyle>
            <a:lvl1pPr marL="0" indent="0">
              <a:buNone/>
              <a:defRPr sz="4800" b="1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8007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INA KRATSI A S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="" xmlns:a16="http://schemas.microsoft.com/office/drawing/2014/main" id="{727422E2-75B4-C99F-648D-543F1FC6B2D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037639" y="863715"/>
            <a:ext cx="5310641" cy="2964075"/>
          </a:xfrm>
        </p:spPr>
        <p:txBody>
          <a:bodyPr anchor="t">
            <a:normAutofit/>
          </a:bodyPr>
          <a:lstStyle>
            <a:lvl1pPr marL="0" indent="0">
              <a:buNone/>
              <a:defRPr sz="4800" b="1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0C6DC46-B76D-DDC8-3056-1D3343CE8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95" y="535452"/>
            <a:ext cx="5652040" cy="5787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1B6062A7-9E5D-540F-D06C-70DDA0AE2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572" y="709678"/>
            <a:ext cx="1549400" cy="1549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4DDE6C9-86B9-EF9B-B6C0-0ED4F5FF1A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8510" y="646178"/>
            <a:ext cx="1739900" cy="1676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74D0F5C9-749F-ED06-645E-2E112A64CB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62540" y="709678"/>
            <a:ext cx="1549400" cy="1549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B0608703-96B3-140D-57B2-1D339E6CEE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59572" y="2341426"/>
            <a:ext cx="1676400" cy="17399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81F464B2-8802-CC5E-2635-45C15F660F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35540" y="2341426"/>
            <a:ext cx="1676400" cy="17399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E77517AC-150D-8BDE-32C0-70D535E96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59572" y="4245358"/>
            <a:ext cx="1549400" cy="15494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3F5550F9-2CF3-83AE-8461-ECEDC4CBF0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418510" y="4181858"/>
            <a:ext cx="1739900" cy="16764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1E012769-2FF2-22AF-DEEA-028088454E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0262540" y="4245358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4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CNY SLIDE P6">
    <p:bg>
      <p:bgPr>
        <a:solidFill>
          <a:srgbClr val="00B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6698B80-2A85-51AE-7B2E-EE148E4C4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125961"/>
            <a:ext cx="7772400" cy="26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 BILA">
    <p:bg>
      <p:bgPr>
        <a:solidFill>
          <a:schemeClr val="bg1">
            <a:alpha val="2996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85BED-344B-3C86-CAF5-324306A20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079625"/>
            <a:ext cx="9182100" cy="269875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00B19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</p:spTree>
    <p:extLst>
      <p:ext uri="{BB962C8B-B14F-4D97-AF65-F5344CB8AC3E}">
        <p14:creationId xmlns:p14="http://schemas.microsoft.com/office/powerpoint/2010/main" val="47676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 ZAPATI BILA">
    <p:bg>
      <p:bgPr>
        <a:solidFill>
          <a:schemeClr val="bg1">
            <a:alpha val="2996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85BED-344B-3C86-CAF5-324306A20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079625"/>
            <a:ext cx="9182100" cy="269875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00B19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Zástupný text 3">
            <a:extLst>
              <a:ext uri="{FF2B5EF4-FFF2-40B4-BE49-F238E27FC236}">
                <a16:creationId xmlns="" xmlns:a16="http://schemas.microsoft.com/office/drawing/2014/main" id="{0FDB5FF2-6F9E-C479-B8FC-7FB81927C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349" y="6264315"/>
            <a:ext cx="3601163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r>
              <a:rPr lang="cs-CZ" dirty="0"/>
              <a:t>Městská část Praha 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="" xmlns:a16="http://schemas.microsoft.com/office/drawing/2014/main" id="{8E3CB786-63A5-321A-D8B0-3E3CC0129D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5488" y="6264315"/>
            <a:ext cx="3556356" cy="3603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B199"/>
                </a:solidFill>
              </a:defRPr>
            </a:lvl1pPr>
          </a:lstStyle>
          <a:p>
            <a:pPr lvl="0"/>
            <a:r>
              <a:rPr lang="cs-CZ" dirty="0"/>
              <a:t>vytvořil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355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BC906B-8DF5-4407-B396-A67B1350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15" y="2078567"/>
            <a:ext cx="8315648" cy="405073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BD3222D5-24E8-A3D8-A607-8EBF4B1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822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POPI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text 2">
            <a:extLst>
              <a:ext uri="{FF2B5EF4-FFF2-40B4-BE49-F238E27FC236}">
                <a16:creationId xmlns="" xmlns:a16="http://schemas.microsoft.com/office/drawing/2014/main" id="{914EE475-39C6-CF1D-E660-B71F08388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9960" y="374437"/>
            <a:ext cx="3015528" cy="3775287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" name="Zástupný symbol obrázku 11">
            <a:extLst>
              <a:ext uri="{FF2B5EF4-FFF2-40B4-BE49-F238E27FC236}">
                <a16:creationId xmlns="" xmlns:a16="http://schemas.microsoft.com/office/drawing/2014/main" id="{4046AE8D-9363-173E-83C5-1029114039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4963" y="368300"/>
            <a:ext cx="4860925" cy="6121400"/>
          </a:xfrm>
        </p:spPr>
        <p:txBody>
          <a:bodyPr/>
          <a:lstStyle/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3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POPISKA ZAOBL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text 2">
            <a:extLst>
              <a:ext uri="{FF2B5EF4-FFF2-40B4-BE49-F238E27FC236}">
                <a16:creationId xmlns="" xmlns:a16="http://schemas.microsoft.com/office/drawing/2014/main" id="{914EE475-39C6-CF1D-E660-B71F08388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9960" y="374437"/>
            <a:ext cx="3015528" cy="3775287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B1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61226F88-E9E1-0EF4-F19C-B5122D516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60" y="368300"/>
            <a:ext cx="4860925" cy="6121400"/>
          </a:xfrm>
          <a:custGeom>
            <a:avLst/>
            <a:gdLst>
              <a:gd name="connsiteX0" fmla="*/ 0 w 4860925"/>
              <a:gd name="connsiteY0" fmla="*/ 0 h 6121400"/>
              <a:gd name="connsiteX1" fmla="*/ 4860925 w 4860925"/>
              <a:gd name="connsiteY1" fmla="*/ 0 h 6121400"/>
              <a:gd name="connsiteX2" fmla="*/ 4860925 w 4860925"/>
              <a:gd name="connsiteY2" fmla="*/ 5311230 h 6121400"/>
              <a:gd name="connsiteX3" fmla="*/ 4050755 w 4860925"/>
              <a:gd name="connsiteY3" fmla="*/ 6121400 h 6121400"/>
              <a:gd name="connsiteX4" fmla="*/ 810170 w 4860925"/>
              <a:gd name="connsiteY4" fmla="*/ 6121400 h 6121400"/>
              <a:gd name="connsiteX5" fmla="*/ 0 w 4860925"/>
              <a:gd name="connsiteY5" fmla="*/ 531123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0925" h="6121400">
                <a:moveTo>
                  <a:pt x="0" y="0"/>
                </a:moveTo>
                <a:lnTo>
                  <a:pt x="4860925" y="0"/>
                </a:lnTo>
                <a:lnTo>
                  <a:pt x="4860925" y="5311230"/>
                </a:lnTo>
                <a:cubicBezTo>
                  <a:pt x="4860925" y="5758675"/>
                  <a:pt x="4498200" y="6121400"/>
                  <a:pt x="4050755" y="6121400"/>
                </a:cubicBezTo>
                <a:lnTo>
                  <a:pt x="810170" y="6121400"/>
                </a:lnTo>
                <a:cubicBezTo>
                  <a:pt x="362725" y="6121400"/>
                  <a:pt x="0" y="5758675"/>
                  <a:pt x="0" y="53112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0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obrázku 11">
            <a:extLst>
              <a:ext uri="{FF2B5EF4-FFF2-40B4-BE49-F238E27FC236}">
                <a16:creationId xmlns="" xmlns:a16="http://schemas.microsoft.com/office/drawing/2014/main" id="{2DF04CB1-07A5-9938-C4AA-2EA7FF98C4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4963" y="368300"/>
            <a:ext cx="4860925" cy="6121400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2" name="Zástupný symbol obrázku 11">
            <a:extLst>
              <a:ext uri="{FF2B5EF4-FFF2-40B4-BE49-F238E27FC236}">
                <a16:creationId xmlns="" xmlns:a16="http://schemas.microsoft.com/office/drawing/2014/main" id="{B31D2385-0756-4057-8867-71799A107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3430" y="368300"/>
            <a:ext cx="4860925" cy="6121400"/>
          </a:xfrm>
        </p:spPr>
        <p:txBody>
          <a:bodyPr/>
          <a:lstStyle/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7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213A3D5-D613-D262-B604-BC09BA8E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15" y="2078567"/>
            <a:ext cx="8315648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98A468B-36BD-09EF-1045-E5753EDC440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CDA86933-97EA-36FE-2D51-D6E30050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301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71" r:id="rId3"/>
    <p:sldLayoutId id="2147483665" r:id="rId4"/>
    <p:sldLayoutId id="2147483672" r:id="rId5"/>
    <p:sldLayoutId id="2147483650" r:id="rId6"/>
    <p:sldLayoutId id="2147483651" r:id="rId7"/>
    <p:sldLayoutId id="2147483678" r:id="rId8"/>
    <p:sldLayoutId id="2147483670" r:id="rId9"/>
    <p:sldLayoutId id="2147483677" r:id="rId10"/>
    <p:sldLayoutId id="2147483669" r:id="rId11"/>
    <p:sldLayoutId id="2147483679" r:id="rId12"/>
    <p:sldLayoutId id="2147483667" r:id="rId13"/>
    <p:sldLayoutId id="2147483676" r:id="rId14"/>
    <p:sldLayoutId id="2147483652" r:id="rId15"/>
    <p:sldLayoutId id="2147483673" r:id="rId16"/>
    <p:sldLayoutId id="2147483674" r:id="rId17"/>
    <p:sldLayoutId id="2147483653" r:id="rId18"/>
    <p:sldLayoutId id="214748366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1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2" pos="74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100" userDrawn="1">
          <p15:clr>
            <a:srgbClr val="F26B43"/>
          </p15:clr>
        </p15:guide>
        <p15:guide id="7" pos="466" userDrawn="1">
          <p15:clr>
            <a:srgbClr val="F26B43"/>
          </p15:clr>
        </p15:guide>
        <p15:guide id="8" pos="580" userDrawn="1">
          <p15:clr>
            <a:srgbClr val="F26B43"/>
          </p15:clr>
        </p15:guide>
        <p15:guide id="9" pos="835" userDrawn="1">
          <p15:clr>
            <a:srgbClr val="F26B43"/>
          </p15:clr>
        </p15:guide>
        <p15:guide id="10" pos="948" userDrawn="1">
          <p15:clr>
            <a:srgbClr val="F26B43"/>
          </p15:clr>
        </p15:guide>
        <p15:guide id="11" pos="1203" userDrawn="1">
          <p15:clr>
            <a:srgbClr val="F26B43"/>
          </p15:clr>
        </p15:guide>
        <p15:guide id="12" pos="1317" userDrawn="1">
          <p15:clr>
            <a:srgbClr val="F26B43"/>
          </p15:clr>
        </p15:guide>
        <p15:guide id="13" pos="1572" userDrawn="1">
          <p15:clr>
            <a:srgbClr val="F26B43"/>
          </p15:clr>
        </p15:guide>
        <p15:guide id="14" pos="1685" userDrawn="1">
          <p15:clr>
            <a:srgbClr val="F26B43"/>
          </p15:clr>
        </p15:guide>
        <p15:guide id="15" pos="1941" userDrawn="1">
          <p15:clr>
            <a:srgbClr val="F26B43"/>
          </p15:clr>
        </p15:guide>
        <p15:guide id="16" pos="2054" userDrawn="1">
          <p15:clr>
            <a:srgbClr val="F26B43"/>
          </p15:clr>
        </p15:guide>
        <p15:guide id="17" pos="2309" userDrawn="1">
          <p15:clr>
            <a:srgbClr val="F26B43"/>
          </p15:clr>
        </p15:guide>
        <p15:guide id="18" pos="2423" userDrawn="1">
          <p15:clr>
            <a:srgbClr val="F26B43"/>
          </p15:clr>
        </p15:guide>
        <p15:guide id="19" pos="2678" userDrawn="1">
          <p15:clr>
            <a:srgbClr val="F26B43"/>
          </p15:clr>
        </p15:guide>
        <p15:guide id="20" pos="2791" userDrawn="1">
          <p15:clr>
            <a:srgbClr val="F26B43"/>
          </p15:clr>
        </p15:guide>
        <p15:guide id="21" pos="3046" userDrawn="1">
          <p15:clr>
            <a:srgbClr val="F26B43"/>
          </p15:clr>
        </p15:guide>
        <p15:guide id="22" pos="3160" userDrawn="1">
          <p15:clr>
            <a:srgbClr val="F26B43"/>
          </p15:clr>
        </p15:guide>
        <p15:guide id="23" pos="3415" userDrawn="1">
          <p15:clr>
            <a:srgbClr val="F26B43"/>
          </p15:clr>
        </p15:guide>
        <p15:guide id="24" pos="3528" userDrawn="1">
          <p15:clr>
            <a:srgbClr val="F26B43"/>
          </p15:clr>
        </p15:guide>
        <p15:guide id="25" pos="3783" userDrawn="1">
          <p15:clr>
            <a:srgbClr val="F26B43"/>
          </p15:clr>
        </p15:guide>
        <p15:guide id="26" pos="3897" userDrawn="1">
          <p15:clr>
            <a:srgbClr val="F26B43"/>
          </p15:clr>
        </p15:guide>
        <p15:guide id="27" pos="4152" userDrawn="1">
          <p15:clr>
            <a:srgbClr val="F26B43"/>
          </p15:clr>
        </p15:guide>
        <p15:guide id="28" pos="4265" userDrawn="1">
          <p15:clr>
            <a:srgbClr val="F26B43"/>
          </p15:clr>
        </p15:guide>
        <p15:guide id="29" pos="4520" userDrawn="1">
          <p15:clr>
            <a:srgbClr val="F26B43"/>
          </p15:clr>
        </p15:guide>
        <p15:guide id="30" pos="4634" userDrawn="1">
          <p15:clr>
            <a:srgbClr val="F26B43"/>
          </p15:clr>
        </p15:guide>
        <p15:guide id="31" pos="4889" userDrawn="1">
          <p15:clr>
            <a:srgbClr val="F26B43"/>
          </p15:clr>
        </p15:guide>
        <p15:guide id="32" pos="5002" userDrawn="1">
          <p15:clr>
            <a:srgbClr val="F26B43"/>
          </p15:clr>
        </p15:guide>
        <p15:guide id="33" pos="5257" userDrawn="1">
          <p15:clr>
            <a:srgbClr val="F26B43"/>
          </p15:clr>
        </p15:guide>
        <p15:guide id="34" pos="5371" userDrawn="1">
          <p15:clr>
            <a:srgbClr val="F26B43"/>
          </p15:clr>
        </p15:guide>
        <p15:guide id="35" pos="5626" userDrawn="1">
          <p15:clr>
            <a:srgbClr val="F26B43"/>
          </p15:clr>
        </p15:guide>
        <p15:guide id="36" pos="5739" userDrawn="1">
          <p15:clr>
            <a:srgbClr val="F26B43"/>
          </p15:clr>
        </p15:guide>
        <p15:guide id="37" pos="5995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363" userDrawn="1">
          <p15:clr>
            <a:srgbClr val="F26B43"/>
          </p15:clr>
        </p15:guide>
        <p15:guide id="40" pos="6477" userDrawn="1">
          <p15:clr>
            <a:srgbClr val="F26B43"/>
          </p15:clr>
        </p15:guide>
        <p15:guide id="41" pos="6732" userDrawn="1">
          <p15:clr>
            <a:srgbClr val="F26B43"/>
          </p15:clr>
        </p15:guide>
        <p15:guide id="42" pos="6845" userDrawn="1">
          <p15:clr>
            <a:srgbClr val="F26B43"/>
          </p15:clr>
        </p15:guide>
        <p15:guide id="43" pos="7214" userDrawn="1">
          <p15:clr>
            <a:srgbClr val="F26B43"/>
          </p15:clr>
        </p15:guide>
        <p15:guide id="44" orient="horz" pos="232" userDrawn="1">
          <p15:clr>
            <a:srgbClr val="F26B43"/>
          </p15:clr>
        </p15:guide>
        <p15:guide id="45" orient="horz" pos="516" userDrawn="1">
          <p15:clr>
            <a:srgbClr val="F26B43"/>
          </p15:clr>
        </p15:guide>
        <p15:guide id="46" orient="horz" pos="629" userDrawn="1">
          <p15:clr>
            <a:srgbClr val="F26B43"/>
          </p15:clr>
        </p15:guide>
        <p15:guide id="47" orient="horz" pos="913" userDrawn="1">
          <p15:clr>
            <a:srgbClr val="F26B43"/>
          </p15:clr>
        </p15:guide>
        <p15:guide id="48" orient="horz" pos="1026" userDrawn="1">
          <p15:clr>
            <a:srgbClr val="F26B43"/>
          </p15:clr>
        </p15:guide>
        <p15:guide id="49" orient="horz" pos="1310" userDrawn="1">
          <p15:clr>
            <a:srgbClr val="F26B43"/>
          </p15:clr>
        </p15:guide>
        <p15:guide id="50" orient="horz" pos="1423" userDrawn="1">
          <p15:clr>
            <a:srgbClr val="F26B43"/>
          </p15:clr>
        </p15:guide>
        <p15:guide id="51" orient="horz" pos="1706" userDrawn="1">
          <p15:clr>
            <a:srgbClr val="F26B43"/>
          </p15:clr>
        </p15:guide>
        <p15:guide id="52" orient="horz" pos="1820" userDrawn="1">
          <p15:clr>
            <a:srgbClr val="F26B43"/>
          </p15:clr>
        </p15:guide>
        <p15:guide id="53" orient="horz" pos="2103" userDrawn="1">
          <p15:clr>
            <a:srgbClr val="F26B43"/>
          </p15:clr>
        </p15:guide>
        <p15:guide id="54" orient="horz" pos="2217" userDrawn="1">
          <p15:clr>
            <a:srgbClr val="F26B43"/>
          </p15:clr>
        </p15:guide>
        <p15:guide id="55" orient="horz" pos="2500" userDrawn="1">
          <p15:clr>
            <a:srgbClr val="F26B43"/>
          </p15:clr>
        </p15:guide>
        <p15:guide id="56" orient="horz" pos="2614" userDrawn="1">
          <p15:clr>
            <a:srgbClr val="F26B43"/>
          </p15:clr>
        </p15:guide>
        <p15:guide id="57" orient="horz" pos="2897" userDrawn="1">
          <p15:clr>
            <a:srgbClr val="F26B43"/>
          </p15:clr>
        </p15:guide>
        <p15:guide id="58" orient="horz" pos="3010" userDrawn="1">
          <p15:clr>
            <a:srgbClr val="F26B43"/>
          </p15:clr>
        </p15:guide>
        <p15:guide id="59" orient="horz" pos="3294" userDrawn="1">
          <p15:clr>
            <a:srgbClr val="F26B43"/>
          </p15:clr>
        </p15:guide>
        <p15:guide id="60" orient="horz" pos="3407" userDrawn="1">
          <p15:clr>
            <a:srgbClr val="F26B43"/>
          </p15:clr>
        </p15:guide>
        <p15:guide id="61" orient="horz" pos="3691" userDrawn="1">
          <p15:clr>
            <a:srgbClr val="F26B43"/>
          </p15:clr>
        </p15:guide>
        <p15:guide id="62" orient="horz" pos="3804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  <p15:guide id="64" pos="6590" userDrawn="1">
          <p15:clr>
            <a:srgbClr val="F26B43"/>
          </p15:clr>
        </p15:guide>
        <p15:guide id="65" pos="327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213A3D5-D613-D262-B604-BC09BA8E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15" y="2078567"/>
            <a:ext cx="8315648" cy="3690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98A468B-36BD-09EF-1045-E5753EDC44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64461" y="368300"/>
            <a:ext cx="956064" cy="1081088"/>
          </a:xfrm>
          <a:prstGeom prst="rect">
            <a:avLst/>
          </a:prstGeom>
        </p:spPr>
      </p:pic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CDA86933-97EA-36FE-2D51-D6E30050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="" xmlns:a16="http://schemas.microsoft.com/office/drawing/2014/main" id="{D9A34E5F-7AAD-487F-ADDE-45DE9162A293}"/>
              </a:ext>
            </a:extLst>
          </p:cNvPr>
          <p:cNvSpPr txBox="1">
            <a:spLocks/>
          </p:cNvSpPr>
          <p:nvPr userDrawn="1"/>
        </p:nvSpPr>
        <p:spPr>
          <a:xfrm>
            <a:off x="245349" y="6264315"/>
            <a:ext cx="3601163" cy="360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B1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rgbClr val="00B199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6556173B-1370-8CB5-33B2-635AF7555670}"/>
              </a:ext>
            </a:extLst>
          </p:cNvPr>
          <p:cNvSpPr txBox="1">
            <a:spLocks/>
          </p:cNvSpPr>
          <p:nvPr userDrawn="1"/>
        </p:nvSpPr>
        <p:spPr>
          <a:xfrm>
            <a:off x="8345488" y="6264315"/>
            <a:ext cx="3556356" cy="360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B1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59AE1-8421-EF4B-AA98-324C799466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3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7" r:id="rId3"/>
    <p:sldLayoutId id="2147483718" r:id="rId4"/>
    <p:sldLayoutId id="2147483719" r:id="rId5"/>
    <p:sldLayoutId id="2147483720" r:id="rId6"/>
    <p:sldLayoutId id="214748372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1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2" pos="74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100" userDrawn="1">
          <p15:clr>
            <a:srgbClr val="F26B43"/>
          </p15:clr>
        </p15:guide>
        <p15:guide id="7" pos="466" userDrawn="1">
          <p15:clr>
            <a:srgbClr val="F26B43"/>
          </p15:clr>
        </p15:guide>
        <p15:guide id="8" pos="580" userDrawn="1">
          <p15:clr>
            <a:srgbClr val="F26B43"/>
          </p15:clr>
        </p15:guide>
        <p15:guide id="9" pos="835" userDrawn="1">
          <p15:clr>
            <a:srgbClr val="F26B43"/>
          </p15:clr>
        </p15:guide>
        <p15:guide id="10" pos="948" userDrawn="1">
          <p15:clr>
            <a:srgbClr val="F26B43"/>
          </p15:clr>
        </p15:guide>
        <p15:guide id="11" pos="1203" userDrawn="1">
          <p15:clr>
            <a:srgbClr val="F26B43"/>
          </p15:clr>
        </p15:guide>
        <p15:guide id="12" pos="1317" userDrawn="1">
          <p15:clr>
            <a:srgbClr val="F26B43"/>
          </p15:clr>
        </p15:guide>
        <p15:guide id="13" pos="1572" userDrawn="1">
          <p15:clr>
            <a:srgbClr val="F26B43"/>
          </p15:clr>
        </p15:guide>
        <p15:guide id="14" pos="1685" userDrawn="1">
          <p15:clr>
            <a:srgbClr val="F26B43"/>
          </p15:clr>
        </p15:guide>
        <p15:guide id="15" pos="1941" userDrawn="1">
          <p15:clr>
            <a:srgbClr val="F26B43"/>
          </p15:clr>
        </p15:guide>
        <p15:guide id="16" pos="2054" userDrawn="1">
          <p15:clr>
            <a:srgbClr val="F26B43"/>
          </p15:clr>
        </p15:guide>
        <p15:guide id="17" pos="2309" userDrawn="1">
          <p15:clr>
            <a:srgbClr val="F26B43"/>
          </p15:clr>
        </p15:guide>
        <p15:guide id="18" pos="2423" userDrawn="1">
          <p15:clr>
            <a:srgbClr val="F26B43"/>
          </p15:clr>
        </p15:guide>
        <p15:guide id="19" pos="2678" userDrawn="1">
          <p15:clr>
            <a:srgbClr val="F26B43"/>
          </p15:clr>
        </p15:guide>
        <p15:guide id="20" pos="2791" userDrawn="1">
          <p15:clr>
            <a:srgbClr val="F26B43"/>
          </p15:clr>
        </p15:guide>
        <p15:guide id="21" pos="3046" userDrawn="1">
          <p15:clr>
            <a:srgbClr val="F26B43"/>
          </p15:clr>
        </p15:guide>
        <p15:guide id="22" pos="3160" userDrawn="1">
          <p15:clr>
            <a:srgbClr val="F26B43"/>
          </p15:clr>
        </p15:guide>
        <p15:guide id="23" pos="3415" userDrawn="1">
          <p15:clr>
            <a:srgbClr val="F26B43"/>
          </p15:clr>
        </p15:guide>
        <p15:guide id="24" pos="3528" userDrawn="1">
          <p15:clr>
            <a:srgbClr val="F26B43"/>
          </p15:clr>
        </p15:guide>
        <p15:guide id="25" pos="3783" userDrawn="1">
          <p15:clr>
            <a:srgbClr val="F26B43"/>
          </p15:clr>
        </p15:guide>
        <p15:guide id="26" pos="3897" userDrawn="1">
          <p15:clr>
            <a:srgbClr val="F26B43"/>
          </p15:clr>
        </p15:guide>
        <p15:guide id="27" pos="4152" userDrawn="1">
          <p15:clr>
            <a:srgbClr val="F26B43"/>
          </p15:clr>
        </p15:guide>
        <p15:guide id="28" pos="4265" userDrawn="1">
          <p15:clr>
            <a:srgbClr val="F26B43"/>
          </p15:clr>
        </p15:guide>
        <p15:guide id="29" pos="4520" userDrawn="1">
          <p15:clr>
            <a:srgbClr val="F26B43"/>
          </p15:clr>
        </p15:guide>
        <p15:guide id="30" pos="4634" userDrawn="1">
          <p15:clr>
            <a:srgbClr val="F26B43"/>
          </p15:clr>
        </p15:guide>
        <p15:guide id="31" pos="4889" userDrawn="1">
          <p15:clr>
            <a:srgbClr val="F26B43"/>
          </p15:clr>
        </p15:guide>
        <p15:guide id="32" pos="5002" userDrawn="1">
          <p15:clr>
            <a:srgbClr val="F26B43"/>
          </p15:clr>
        </p15:guide>
        <p15:guide id="33" pos="5257" userDrawn="1">
          <p15:clr>
            <a:srgbClr val="F26B43"/>
          </p15:clr>
        </p15:guide>
        <p15:guide id="34" pos="5371" userDrawn="1">
          <p15:clr>
            <a:srgbClr val="F26B43"/>
          </p15:clr>
        </p15:guide>
        <p15:guide id="35" pos="5626" userDrawn="1">
          <p15:clr>
            <a:srgbClr val="F26B43"/>
          </p15:clr>
        </p15:guide>
        <p15:guide id="36" pos="5739" userDrawn="1">
          <p15:clr>
            <a:srgbClr val="F26B43"/>
          </p15:clr>
        </p15:guide>
        <p15:guide id="37" pos="5995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363" userDrawn="1">
          <p15:clr>
            <a:srgbClr val="F26B43"/>
          </p15:clr>
        </p15:guide>
        <p15:guide id="40" pos="6477" userDrawn="1">
          <p15:clr>
            <a:srgbClr val="F26B43"/>
          </p15:clr>
        </p15:guide>
        <p15:guide id="41" pos="6732" userDrawn="1">
          <p15:clr>
            <a:srgbClr val="F26B43"/>
          </p15:clr>
        </p15:guide>
        <p15:guide id="42" pos="6845" userDrawn="1">
          <p15:clr>
            <a:srgbClr val="F26B43"/>
          </p15:clr>
        </p15:guide>
        <p15:guide id="43" pos="7214" userDrawn="1">
          <p15:clr>
            <a:srgbClr val="F26B43"/>
          </p15:clr>
        </p15:guide>
        <p15:guide id="44" orient="horz" pos="232" userDrawn="1">
          <p15:clr>
            <a:srgbClr val="F26B43"/>
          </p15:clr>
        </p15:guide>
        <p15:guide id="45" orient="horz" pos="516" userDrawn="1">
          <p15:clr>
            <a:srgbClr val="F26B43"/>
          </p15:clr>
        </p15:guide>
        <p15:guide id="46" orient="horz" pos="629" userDrawn="1">
          <p15:clr>
            <a:srgbClr val="F26B43"/>
          </p15:clr>
        </p15:guide>
        <p15:guide id="47" orient="horz" pos="913" userDrawn="1">
          <p15:clr>
            <a:srgbClr val="F26B43"/>
          </p15:clr>
        </p15:guide>
        <p15:guide id="48" orient="horz" pos="1026" userDrawn="1">
          <p15:clr>
            <a:srgbClr val="F26B43"/>
          </p15:clr>
        </p15:guide>
        <p15:guide id="49" orient="horz" pos="1310" userDrawn="1">
          <p15:clr>
            <a:srgbClr val="F26B43"/>
          </p15:clr>
        </p15:guide>
        <p15:guide id="50" orient="horz" pos="1423" userDrawn="1">
          <p15:clr>
            <a:srgbClr val="F26B43"/>
          </p15:clr>
        </p15:guide>
        <p15:guide id="51" orient="horz" pos="1706" userDrawn="1">
          <p15:clr>
            <a:srgbClr val="F26B43"/>
          </p15:clr>
        </p15:guide>
        <p15:guide id="52" orient="horz" pos="1820" userDrawn="1">
          <p15:clr>
            <a:srgbClr val="F26B43"/>
          </p15:clr>
        </p15:guide>
        <p15:guide id="53" orient="horz" pos="2103" userDrawn="1">
          <p15:clr>
            <a:srgbClr val="F26B43"/>
          </p15:clr>
        </p15:guide>
        <p15:guide id="54" orient="horz" pos="2217" userDrawn="1">
          <p15:clr>
            <a:srgbClr val="F26B43"/>
          </p15:clr>
        </p15:guide>
        <p15:guide id="55" orient="horz" pos="2500" userDrawn="1">
          <p15:clr>
            <a:srgbClr val="F26B43"/>
          </p15:clr>
        </p15:guide>
        <p15:guide id="56" orient="horz" pos="2614" userDrawn="1">
          <p15:clr>
            <a:srgbClr val="F26B43"/>
          </p15:clr>
        </p15:guide>
        <p15:guide id="57" orient="horz" pos="2897" userDrawn="1">
          <p15:clr>
            <a:srgbClr val="F26B43"/>
          </p15:clr>
        </p15:guide>
        <p15:guide id="58" orient="horz" pos="3010" userDrawn="1">
          <p15:clr>
            <a:srgbClr val="F26B43"/>
          </p15:clr>
        </p15:guide>
        <p15:guide id="59" orient="horz" pos="3294" userDrawn="1">
          <p15:clr>
            <a:srgbClr val="F26B43"/>
          </p15:clr>
        </p15:guide>
        <p15:guide id="60" orient="horz" pos="3407" userDrawn="1">
          <p15:clr>
            <a:srgbClr val="F26B43"/>
          </p15:clr>
        </p15:guide>
        <p15:guide id="61" orient="horz" pos="3691" userDrawn="1">
          <p15:clr>
            <a:srgbClr val="F26B43"/>
          </p15:clr>
        </p15:guide>
        <p15:guide id="62" orient="horz" pos="3804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  <p15:guide id="64" pos="6590" userDrawn="1">
          <p15:clr>
            <a:srgbClr val="F26B43"/>
          </p15:clr>
        </p15:guide>
        <p15:guide id="65" pos="327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213A3D5-D613-D262-B604-BC09BA8E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15" y="2078567"/>
            <a:ext cx="8315648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nadpis 7">
            <a:extLst>
              <a:ext uri="{FF2B5EF4-FFF2-40B4-BE49-F238E27FC236}">
                <a16:creationId xmlns="" xmlns:a16="http://schemas.microsoft.com/office/drawing/2014/main" id="{CDA86933-97EA-36FE-2D51-D6E30050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119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684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1" r:id="rId2"/>
    <p:sldLayoutId id="2147483723" r:id="rId3"/>
    <p:sldLayoutId id="2147483722" r:id="rId4"/>
    <p:sldLayoutId id="2147483724" r:id="rId5"/>
    <p:sldLayoutId id="214748370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1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2" pos="74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100" userDrawn="1">
          <p15:clr>
            <a:srgbClr val="F26B43"/>
          </p15:clr>
        </p15:guide>
        <p15:guide id="7" pos="466" userDrawn="1">
          <p15:clr>
            <a:srgbClr val="F26B43"/>
          </p15:clr>
        </p15:guide>
        <p15:guide id="8" pos="580" userDrawn="1">
          <p15:clr>
            <a:srgbClr val="F26B43"/>
          </p15:clr>
        </p15:guide>
        <p15:guide id="9" pos="835" userDrawn="1">
          <p15:clr>
            <a:srgbClr val="F26B43"/>
          </p15:clr>
        </p15:guide>
        <p15:guide id="10" pos="948" userDrawn="1">
          <p15:clr>
            <a:srgbClr val="F26B43"/>
          </p15:clr>
        </p15:guide>
        <p15:guide id="11" pos="1203" userDrawn="1">
          <p15:clr>
            <a:srgbClr val="F26B43"/>
          </p15:clr>
        </p15:guide>
        <p15:guide id="12" pos="1317" userDrawn="1">
          <p15:clr>
            <a:srgbClr val="F26B43"/>
          </p15:clr>
        </p15:guide>
        <p15:guide id="13" pos="1572" userDrawn="1">
          <p15:clr>
            <a:srgbClr val="F26B43"/>
          </p15:clr>
        </p15:guide>
        <p15:guide id="14" pos="1685" userDrawn="1">
          <p15:clr>
            <a:srgbClr val="F26B43"/>
          </p15:clr>
        </p15:guide>
        <p15:guide id="15" pos="1941" userDrawn="1">
          <p15:clr>
            <a:srgbClr val="F26B43"/>
          </p15:clr>
        </p15:guide>
        <p15:guide id="16" pos="2054" userDrawn="1">
          <p15:clr>
            <a:srgbClr val="F26B43"/>
          </p15:clr>
        </p15:guide>
        <p15:guide id="17" pos="2309" userDrawn="1">
          <p15:clr>
            <a:srgbClr val="F26B43"/>
          </p15:clr>
        </p15:guide>
        <p15:guide id="18" pos="2423" userDrawn="1">
          <p15:clr>
            <a:srgbClr val="F26B43"/>
          </p15:clr>
        </p15:guide>
        <p15:guide id="19" pos="2678" userDrawn="1">
          <p15:clr>
            <a:srgbClr val="F26B43"/>
          </p15:clr>
        </p15:guide>
        <p15:guide id="20" pos="2791" userDrawn="1">
          <p15:clr>
            <a:srgbClr val="F26B43"/>
          </p15:clr>
        </p15:guide>
        <p15:guide id="21" pos="3046" userDrawn="1">
          <p15:clr>
            <a:srgbClr val="F26B43"/>
          </p15:clr>
        </p15:guide>
        <p15:guide id="22" pos="3160" userDrawn="1">
          <p15:clr>
            <a:srgbClr val="F26B43"/>
          </p15:clr>
        </p15:guide>
        <p15:guide id="23" pos="3415" userDrawn="1">
          <p15:clr>
            <a:srgbClr val="F26B43"/>
          </p15:clr>
        </p15:guide>
        <p15:guide id="24" pos="3528" userDrawn="1">
          <p15:clr>
            <a:srgbClr val="F26B43"/>
          </p15:clr>
        </p15:guide>
        <p15:guide id="25" pos="3783" userDrawn="1">
          <p15:clr>
            <a:srgbClr val="F26B43"/>
          </p15:clr>
        </p15:guide>
        <p15:guide id="26" pos="3897" userDrawn="1">
          <p15:clr>
            <a:srgbClr val="F26B43"/>
          </p15:clr>
        </p15:guide>
        <p15:guide id="27" pos="4152" userDrawn="1">
          <p15:clr>
            <a:srgbClr val="F26B43"/>
          </p15:clr>
        </p15:guide>
        <p15:guide id="28" pos="4265" userDrawn="1">
          <p15:clr>
            <a:srgbClr val="F26B43"/>
          </p15:clr>
        </p15:guide>
        <p15:guide id="29" pos="4520" userDrawn="1">
          <p15:clr>
            <a:srgbClr val="F26B43"/>
          </p15:clr>
        </p15:guide>
        <p15:guide id="30" pos="4634" userDrawn="1">
          <p15:clr>
            <a:srgbClr val="F26B43"/>
          </p15:clr>
        </p15:guide>
        <p15:guide id="31" pos="4889" userDrawn="1">
          <p15:clr>
            <a:srgbClr val="F26B43"/>
          </p15:clr>
        </p15:guide>
        <p15:guide id="32" pos="5002" userDrawn="1">
          <p15:clr>
            <a:srgbClr val="F26B43"/>
          </p15:clr>
        </p15:guide>
        <p15:guide id="33" pos="5257" userDrawn="1">
          <p15:clr>
            <a:srgbClr val="F26B43"/>
          </p15:clr>
        </p15:guide>
        <p15:guide id="34" pos="5371" userDrawn="1">
          <p15:clr>
            <a:srgbClr val="F26B43"/>
          </p15:clr>
        </p15:guide>
        <p15:guide id="35" pos="5626" userDrawn="1">
          <p15:clr>
            <a:srgbClr val="F26B43"/>
          </p15:clr>
        </p15:guide>
        <p15:guide id="36" pos="5739" userDrawn="1">
          <p15:clr>
            <a:srgbClr val="F26B43"/>
          </p15:clr>
        </p15:guide>
        <p15:guide id="37" pos="5995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363" userDrawn="1">
          <p15:clr>
            <a:srgbClr val="F26B43"/>
          </p15:clr>
        </p15:guide>
        <p15:guide id="40" pos="6477" userDrawn="1">
          <p15:clr>
            <a:srgbClr val="F26B43"/>
          </p15:clr>
        </p15:guide>
        <p15:guide id="41" pos="6732" userDrawn="1">
          <p15:clr>
            <a:srgbClr val="F26B43"/>
          </p15:clr>
        </p15:guide>
        <p15:guide id="42" pos="6845" userDrawn="1">
          <p15:clr>
            <a:srgbClr val="F26B43"/>
          </p15:clr>
        </p15:guide>
        <p15:guide id="43" pos="7214" userDrawn="1">
          <p15:clr>
            <a:srgbClr val="F26B43"/>
          </p15:clr>
        </p15:guide>
        <p15:guide id="44" orient="horz" pos="232" userDrawn="1">
          <p15:clr>
            <a:srgbClr val="F26B43"/>
          </p15:clr>
        </p15:guide>
        <p15:guide id="45" orient="horz" pos="516" userDrawn="1">
          <p15:clr>
            <a:srgbClr val="F26B43"/>
          </p15:clr>
        </p15:guide>
        <p15:guide id="46" orient="horz" pos="629" userDrawn="1">
          <p15:clr>
            <a:srgbClr val="F26B43"/>
          </p15:clr>
        </p15:guide>
        <p15:guide id="47" orient="horz" pos="913" userDrawn="1">
          <p15:clr>
            <a:srgbClr val="F26B43"/>
          </p15:clr>
        </p15:guide>
        <p15:guide id="48" orient="horz" pos="1026" userDrawn="1">
          <p15:clr>
            <a:srgbClr val="F26B43"/>
          </p15:clr>
        </p15:guide>
        <p15:guide id="49" orient="horz" pos="1310" userDrawn="1">
          <p15:clr>
            <a:srgbClr val="F26B43"/>
          </p15:clr>
        </p15:guide>
        <p15:guide id="50" orient="horz" pos="1423" userDrawn="1">
          <p15:clr>
            <a:srgbClr val="F26B43"/>
          </p15:clr>
        </p15:guide>
        <p15:guide id="51" orient="horz" pos="1706" userDrawn="1">
          <p15:clr>
            <a:srgbClr val="F26B43"/>
          </p15:clr>
        </p15:guide>
        <p15:guide id="52" orient="horz" pos="1820" userDrawn="1">
          <p15:clr>
            <a:srgbClr val="F26B43"/>
          </p15:clr>
        </p15:guide>
        <p15:guide id="53" orient="horz" pos="2103" userDrawn="1">
          <p15:clr>
            <a:srgbClr val="F26B43"/>
          </p15:clr>
        </p15:guide>
        <p15:guide id="54" orient="horz" pos="2217" userDrawn="1">
          <p15:clr>
            <a:srgbClr val="F26B43"/>
          </p15:clr>
        </p15:guide>
        <p15:guide id="55" orient="horz" pos="2500" userDrawn="1">
          <p15:clr>
            <a:srgbClr val="F26B43"/>
          </p15:clr>
        </p15:guide>
        <p15:guide id="56" orient="horz" pos="2614" userDrawn="1">
          <p15:clr>
            <a:srgbClr val="F26B43"/>
          </p15:clr>
        </p15:guide>
        <p15:guide id="57" orient="horz" pos="2897" userDrawn="1">
          <p15:clr>
            <a:srgbClr val="F26B43"/>
          </p15:clr>
        </p15:guide>
        <p15:guide id="58" orient="horz" pos="3010" userDrawn="1">
          <p15:clr>
            <a:srgbClr val="F26B43"/>
          </p15:clr>
        </p15:guide>
        <p15:guide id="59" orient="horz" pos="3294" userDrawn="1">
          <p15:clr>
            <a:srgbClr val="F26B43"/>
          </p15:clr>
        </p15:guide>
        <p15:guide id="60" orient="horz" pos="3407" userDrawn="1">
          <p15:clr>
            <a:srgbClr val="F26B43"/>
          </p15:clr>
        </p15:guide>
        <p15:guide id="61" orient="horz" pos="3691" userDrawn="1">
          <p15:clr>
            <a:srgbClr val="F26B43"/>
          </p15:clr>
        </p15:guide>
        <p15:guide id="62" orient="horz" pos="3804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  <p15:guide id="64" pos="6590" userDrawn="1">
          <p15:clr>
            <a:srgbClr val="F26B43"/>
          </p15:clr>
        </p15:guide>
        <p15:guide id="65" pos="3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ha6.cz/potrebuji-vyresit/informace-pro-cleny-%20volebnich-komisi-2024_72483.html" TargetMode="External"/><Relationship Id="rId2" Type="http://schemas.openxmlformats.org/officeDocument/2006/relationships/hyperlink" Target="mailto:volby@praha6.cz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volby.cz/" TargetMode="External"/><Relationship Id="rId4" Type="http://schemas.openxmlformats.org/officeDocument/2006/relationships/hyperlink" Target="https://mv.gov.cz/volby/clanek/volby-do-poslanecke-snemovny-parlamentu-ceske-republiky-2025.asp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BEB27D-BA61-D9EE-3D55-97469D5E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495" y="638690"/>
            <a:ext cx="9182100" cy="5535615"/>
          </a:xfrm>
        </p:spPr>
        <p:txBody>
          <a:bodyPr>
            <a:normAutofit/>
          </a:bodyPr>
          <a:lstStyle/>
          <a:p>
            <a:r>
              <a:rPr lang="cs-CZ" dirty="0" smtClean="0"/>
              <a:t>Ustavující zasedání okrskových volebních komisí a školení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volby do  PS P ČR</a:t>
            </a:r>
            <a:br>
              <a:rPr lang="cs-CZ" dirty="0" smtClean="0"/>
            </a:br>
            <a:r>
              <a:rPr lang="cs-CZ" dirty="0" smtClean="0"/>
              <a:t>3. – 4.10.2025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AD642AF-8163-C8F7-807C-F50FC78E7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Městská část Praha 6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ED2C925-8663-168C-C73E-3B9C37F31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6250" y="6309320"/>
            <a:ext cx="3556356" cy="360362"/>
          </a:xfrm>
        </p:spPr>
        <p:txBody>
          <a:bodyPr/>
          <a:lstStyle/>
          <a:p>
            <a:r>
              <a:rPr lang="cs-CZ" dirty="0" smtClean="0"/>
              <a:t>OŽO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05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365" y="1223755"/>
            <a:ext cx="10261139" cy="51305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umožnit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hlasovat voliči, který neprokázal totožnost a občanství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ČR</a:t>
            </a: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umožnit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hlasovat voliči, který se neodebral za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plentu</a:t>
            </a: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chodit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s voličem za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plentu</a:t>
            </a: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pomáhat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voliči s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hlasováním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poskytovat informace o průběhu voleb (až do podepsání zápisu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    o výsledku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).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Zákaz se nevztahuje na informace o počtu voličů, kteří již hlasovali.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837451"/>
          </a:xfrm>
        </p:spPr>
        <p:txBody>
          <a:bodyPr/>
          <a:lstStyle/>
          <a:p>
            <a:r>
              <a:rPr lang="cs-CZ" dirty="0" smtClean="0"/>
              <a:t>Co zákon zakazuje členovi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56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1808821"/>
            <a:ext cx="10970750" cy="432048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ve </a:t>
            </a:r>
            <a:r>
              <a:rPr lang="cs-CZ" sz="2400" b="1" dirty="0">
                <a:solidFill>
                  <a:schemeClr val="accent4"/>
                </a:solidFill>
              </a:rPr>
              <a:t>dnech voleb: pokud člen nevykonává svoji funkci a jeho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nepřítomnost </a:t>
            </a:r>
            <a:r>
              <a:rPr lang="cs-CZ" sz="2400" b="1" dirty="0">
                <a:solidFill>
                  <a:schemeClr val="accent4"/>
                </a:solidFill>
              </a:rPr>
              <a:t>trvá </a:t>
            </a:r>
            <a:r>
              <a:rPr lang="cs-CZ" sz="2400" b="1" u="sng" dirty="0">
                <a:solidFill>
                  <a:schemeClr val="accent4"/>
                </a:solidFill>
              </a:rPr>
              <a:t>déle než </a:t>
            </a:r>
            <a:r>
              <a:rPr lang="cs-CZ" sz="2400" b="1" u="sng" dirty="0" smtClean="0">
                <a:solidFill>
                  <a:schemeClr val="accent4"/>
                </a:solidFill>
              </a:rPr>
              <a:t>2 </a:t>
            </a:r>
            <a:r>
              <a:rPr lang="cs-CZ" sz="2400" b="1" u="sng" dirty="0">
                <a:solidFill>
                  <a:schemeClr val="accent4"/>
                </a:solidFill>
              </a:rPr>
              <a:t>h</a:t>
            </a:r>
            <a:r>
              <a:rPr lang="cs-CZ" sz="2400" b="1" u="sng" dirty="0" smtClean="0">
                <a:solidFill>
                  <a:schemeClr val="accent4"/>
                </a:solidFill>
              </a:rPr>
              <a:t>,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dnem </a:t>
            </a:r>
            <a:r>
              <a:rPr lang="cs-CZ" sz="2400" b="1" dirty="0">
                <a:solidFill>
                  <a:schemeClr val="accent4"/>
                </a:solidFill>
              </a:rPr>
              <a:t>ukončení činnosti OVK (tj. 15. dnem </a:t>
            </a:r>
            <a:r>
              <a:rPr lang="cs-CZ" sz="2400" b="1" dirty="0" smtClean="0">
                <a:solidFill>
                  <a:schemeClr val="accent4"/>
                </a:solidFill>
              </a:rPr>
              <a:t>po vyhlášení </a:t>
            </a:r>
            <a:r>
              <a:rPr lang="cs-CZ" sz="2400" b="1" dirty="0">
                <a:solidFill>
                  <a:schemeClr val="accent4"/>
                </a:solidFill>
              </a:rPr>
              <a:t>výsledku </a:t>
            </a:r>
            <a:r>
              <a:rPr lang="cs-CZ" sz="2400" b="1" dirty="0" smtClean="0">
                <a:solidFill>
                  <a:schemeClr val="accent4"/>
                </a:solidFill>
              </a:rPr>
              <a:t>voleb)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písemným </a:t>
            </a:r>
            <a:r>
              <a:rPr lang="cs-CZ" sz="2400" b="1" dirty="0">
                <a:solidFill>
                  <a:schemeClr val="accent4"/>
                </a:solidFill>
              </a:rPr>
              <a:t>odvoláním delegovaného člena </a:t>
            </a:r>
            <a:r>
              <a:rPr lang="cs-CZ" sz="2400" b="1" dirty="0" smtClean="0">
                <a:solidFill>
                  <a:schemeClr val="accent4"/>
                </a:solidFill>
              </a:rPr>
              <a:t>nebo </a:t>
            </a:r>
            <a:r>
              <a:rPr lang="cs-CZ" sz="2400" b="1" dirty="0">
                <a:solidFill>
                  <a:schemeClr val="accent4"/>
                </a:solidFill>
              </a:rPr>
              <a:t>písemným vzdáním se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funkce jmenovaného člena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úmrtím </a:t>
            </a:r>
            <a:r>
              <a:rPr lang="cs-CZ" sz="2400" b="1" dirty="0">
                <a:solidFill>
                  <a:schemeClr val="accent4"/>
                </a:solidFill>
              </a:rPr>
              <a:t>nebo pozbytím občanství ČR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Zánik funkce člena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7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5350" y="1133745"/>
            <a:ext cx="11701300" cy="5400600"/>
          </a:xfrm>
        </p:spPr>
        <p:txBody>
          <a:bodyPr numCol="1">
            <a:normAutofit fontScale="32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7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PÁTEK 3.10.2025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cs-CZ" sz="7400" b="1" u="sng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10–12 h zapisovatel na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radnici (</a:t>
            </a:r>
            <a:r>
              <a:rPr lang="cs-CZ" sz="7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127) vyzvedne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 a mobily  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cs-CZ" sz="7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cs-CZ" sz="7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cs-CZ" sz="7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12,30 h 		sraz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 členů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volebním objektu + převzít </a:t>
            </a:r>
            <a:endParaRPr lang="cs-CZ" sz="7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		vybavení,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potřeby</a:t>
            </a:r>
            <a:endParaRPr lang="cs-CZ" sz="7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12,30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h 	příprava (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plenty,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lístky a obálky, cedulky na dveře,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	šipky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znak, zákon) a kontrola vlajky ČR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cca 13 h  		volat telefonistu, pak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2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hodiny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hlásit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14–22 h 		zajištění hlasování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h 		zapečetění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volebních 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schránek a dokumentace </a:t>
            </a: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cs-CZ" sz="7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7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7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volebních místností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7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6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cs-CZ" sz="6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792446"/>
          </a:xfrm>
        </p:spPr>
        <p:txBody>
          <a:bodyPr/>
          <a:lstStyle/>
          <a:p>
            <a:r>
              <a:rPr lang="cs-CZ" dirty="0" smtClean="0"/>
              <a:t>Harmonogram – den první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67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358770"/>
            <a:ext cx="10565705" cy="477053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SOBOTA </a:t>
            </a:r>
            <a:r>
              <a:rPr 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4.10.2025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7,30 h  		sraz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volebním objektu, příprava na hlasování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7,30–8 h 		nahlásit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telefonistovi připravenost + každé 2 hodiny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hlásit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</a:t>
            </a: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8–14 h	          zajištění hlasování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 	          zjišťování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výsledků voleb </a:t>
            </a: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(už ve spolupráci s </a:t>
            </a:r>
            <a:r>
              <a:rPr lang="cs-CZ" sz="24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ČSÚ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dle Pokynů)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Druhý den voleb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32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403775"/>
            <a:ext cx="11375795" cy="4725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státní </a:t>
            </a:r>
            <a:r>
              <a:rPr lang="cs-CZ" sz="2400" b="1" dirty="0">
                <a:solidFill>
                  <a:schemeClr val="accent4"/>
                </a:solidFill>
              </a:rPr>
              <a:t>občan ČR, který alespoň 2. </a:t>
            </a:r>
            <a:r>
              <a:rPr lang="cs-CZ" sz="2400" b="1" dirty="0" smtClean="0">
                <a:solidFill>
                  <a:schemeClr val="accent4"/>
                </a:solidFill>
              </a:rPr>
              <a:t>den voleb dosáhne věku nejméně </a:t>
            </a:r>
            <a:r>
              <a:rPr lang="cs-CZ" sz="2400" b="1" dirty="0">
                <a:solidFill>
                  <a:schemeClr val="accent4"/>
                </a:solidFill>
              </a:rPr>
              <a:t>18 </a:t>
            </a:r>
            <a:r>
              <a:rPr lang="cs-CZ" sz="2400" b="1" dirty="0" smtClean="0">
                <a:solidFill>
                  <a:schemeClr val="accent4"/>
                </a:solidFill>
              </a:rPr>
              <a:t>let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 a je </a:t>
            </a:r>
            <a:r>
              <a:rPr lang="cs-CZ" sz="2400" b="1" dirty="0">
                <a:solidFill>
                  <a:schemeClr val="accent4"/>
                </a:solidFill>
              </a:rPr>
              <a:t>zde přihlášen k </a:t>
            </a:r>
            <a:r>
              <a:rPr lang="cs-CZ" sz="2400" b="1" dirty="0" smtClean="0">
                <a:solidFill>
                  <a:schemeClr val="accent4"/>
                </a:solidFill>
              </a:rPr>
              <a:t>trvalému pobytu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     V y j m a :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>
                <a:solidFill>
                  <a:schemeClr val="accent4"/>
                </a:solidFill>
              </a:rPr>
              <a:t>osoby s omezenou svéprávností k výkonu volebního práva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>
                <a:solidFill>
                  <a:schemeClr val="accent4"/>
                </a:solidFill>
              </a:rPr>
              <a:t>osoby s omezenou svobodou z důvodu ochrany zdraví </a:t>
            </a:r>
            <a:r>
              <a:rPr lang="cs-CZ" sz="2400" b="1" dirty="0" smtClean="0">
                <a:solidFill>
                  <a:schemeClr val="accent4"/>
                </a:solidFill>
              </a:rPr>
              <a:t>lidu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Volič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80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953725"/>
            <a:ext cx="11105766" cy="5175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ověřit </a:t>
            </a:r>
            <a:r>
              <a:rPr lang="cs-CZ" sz="2400" b="1" dirty="0">
                <a:solidFill>
                  <a:schemeClr val="accent4"/>
                </a:solidFill>
              </a:rPr>
              <a:t>totožnost a občanství voliče (i u voliče doma</a:t>
            </a:r>
            <a:r>
              <a:rPr lang="cs-CZ" sz="2400" b="1" dirty="0" smtClean="0">
                <a:solidFill>
                  <a:schemeClr val="accent4"/>
                </a:solidFill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u="sng" dirty="0" smtClean="0">
                <a:solidFill>
                  <a:schemeClr val="accent4"/>
                </a:solidFill>
              </a:rPr>
              <a:t>občan ČR </a:t>
            </a:r>
            <a:r>
              <a:rPr lang="cs-CZ" sz="2400" b="1" dirty="0" smtClean="0">
                <a:solidFill>
                  <a:schemeClr val="accent4"/>
                </a:solidFill>
              </a:rPr>
              <a:t>prokáže </a:t>
            </a:r>
            <a:r>
              <a:rPr lang="cs-CZ" sz="2400" b="1" dirty="0">
                <a:solidFill>
                  <a:schemeClr val="accent4"/>
                </a:solidFill>
              </a:rPr>
              <a:t>platným občanským </a:t>
            </a:r>
            <a:r>
              <a:rPr lang="cs-CZ" sz="2400" b="1" dirty="0" smtClean="0">
                <a:solidFill>
                  <a:schemeClr val="accent4"/>
                </a:solidFill>
              </a:rPr>
              <a:t>průkazem,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platným cestovním</a:t>
            </a:r>
            <a:r>
              <a:rPr lang="cs-CZ" sz="2400" b="1" dirty="0">
                <a:solidFill>
                  <a:schemeClr val="accent4"/>
                </a:solidFill>
              </a:rPr>
              <a:t>, diplomatickým nebo služebním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pasem </a:t>
            </a:r>
            <a:r>
              <a:rPr lang="cs-CZ" sz="2400" b="1" dirty="0">
                <a:solidFill>
                  <a:schemeClr val="accent4"/>
                </a:solidFill>
              </a:rPr>
              <a:t>ČR </a:t>
            </a:r>
            <a:r>
              <a:rPr lang="cs-CZ" sz="2400" b="1" dirty="0" smtClean="0">
                <a:solidFill>
                  <a:schemeClr val="accent4"/>
                </a:solidFill>
              </a:rPr>
              <a:t>anebo cestovním průkazem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    lze </a:t>
            </a:r>
            <a:r>
              <a:rPr lang="cs-CZ" sz="2400" b="1" dirty="0">
                <a:solidFill>
                  <a:schemeClr val="accent4"/>
                </a:solidFill>
              </a:rPr>
              <a:t>i </a:t>
            </a:r>
            <a:r>
              <a:rPr lang="cs-CZ" sz="2400" b="1" dirty="0" err="1" smtClean="0">
                <a:solidFill>
                  <a:srgbClr val="FF0000"/>
                </a:solidFill>
              </a:rPr>
              <a:t>eDokladem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čitelnou </a:t>
            </a:r>
            <a:r>
              <a:rPr lang="cs-CZ" sz="2400" b="1" dirty="0">
                <a:solidFill>
                  <a:schemeClr val="accent4"/>
                </a:solidFill>
              </a:rPr>
              <a:t>značkou označit voliče v seznamu </a:t>
            </a:r>
            <a:r>
              <a:rPr lang="cs-CZ" sz="2400" b="1" dirty="0" smtClean="0">
                <a:solidFill>
                  <a:schemeClr val="accent4"/>
                </a:solidFill>
              </a:rPr>
              <a:t> 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předat </a:t>
            </a:r>
            <a:r>
              <a:rPr lang="cs-CZ" sz="2400" b="1" dirty="0">
                <a:solidFill>
                  <a:schemeClr val="accent4"/>
                </a:solidFill>
              </a:rPr>
              <a:t>voliči </a:t>
            </a:r>
            <a:r>
              <a:rPr lang="cs-CZ" sz="2400" b="1" dirty="0" smtClean="0">
                <a:solidFill>
                  <a:schemeClr val="accent4"/>
                </a:solidFill>
              </a:rPr>
              <a:t>1 </a:t>
            </a:r>
            <a:r>
              <a:rPr lang="cs-CZ" sz="2400" b="1" dirty="0">
                <a:solidFill>
                  <a:schemeClr val="accent4"/>
                </a:solidFill>
              </a:rPr>
              <a:t>úřední obálku (popřípadě SADU hlasovacích lístků)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upozornit </a:t>
            </a:r>
            <a:r>
              <a:rPr lang="cs-CZ" sz="2400" b="1" dirty="0">
                <a:solidFill>
                  <a:schemeClr val="accent4"/>
                </a:solidFill>
              </a:rPr>
              <a:t>voliče na vývěsku (vzory HL, odvolání kandidáta atd.)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Příchod voliče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75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1178751"/>
            <a:ext cx="8315648" cy="495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od 1.1.2025 prokázání totožnosti u voleb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   </a:t>
            </a:r>
            <a:r>
              <a:rPr lang="cs-CZ" b="1" dirty="0" err="1" smtClean="0">
                <a:solidFill>
                  <a:schemeClr val="accent2"/>
                </a:solidFill>
              </a:rPr>
              <a:t>eDokladem</a:t>
            </a:r>
            <a:r>
              <a:rPr lang="cs-CZ" b="1" dirty="0" smtClean="0">
                <a:solidFill>
                  <a:schemeClr val="accent2"/>
                </a:solidFill>
              </a:rPr>
              <a:t> v aplikaci = digitální stejnopis OP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stejnopis poskytuje DIA, zapečetí zaručenou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   el. pečetí a zpřístupní prokazujícímu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stejnopis platný 48 hodin od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   vystavení / od aktualizace</a:t>
            </a:r>
          </a:p>
          <a:p>
            <a:pPr>
              <a:buFont typeface="Wingdings" pitchFamily="2" charset="2"/>
              <a:buChar char="q"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údaje z OP se sdílejí vygenerováním QR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   kódu (ověření z mobilu OVK už možné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   </a:t>
            </a:r>
            <a:r>
              <a:rPr lang="cs-CZ" b="1" dirty="0" err="1" smtClean="0">
                <a:solidFill>
                  <a:schemeClr val="accent2"/>
                </a:solidFill>
              </a:rPr>
              <a:t>offline</a:t>
            </a:r>
            <a:r>
              <a:rPr lang="cs-CZ" b="1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č. 1/2024 Sb.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1426" y="2438679"/>
            <a:ext cx="4318795" cy="32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6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069640"/>
            <a:ext cx="10925745" cy="56083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volič otevře aplikaci </a:t>
            </a:r>
            <a:r>
              <a:rPr lang="cs-CZ" sz="2400" b="1" dirty="0" err="1" smtClean="0">
                <a:solidFill>
                  <a:schemeClr val="accent2"/>
                </a:solidFill>
              </a:rPr>
              <a:t>eDoklady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  <a:endParaRPr lang="cs-CZ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             ťukne na  </a:t>
            </a:r>
            <a:r>
              <a:rPr lang="cs-CZ" sz="2400" b="1" dirty="0">
                <a:solidFill>
                  <a:schemeClr val="accent2"/>
                </a:solidFill>
              </a:rPr>
              <a:t>„PROKÁZAT SE“ </a:t>
            </a:r>
            <a:endParaRPr lang="cs-CZ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             vygeneruje </a:t>
            </a:r>
            <a:r>
              <a:rPr lang="cs-CZ" sz="2400" b="1" dirty="0">
                <a:solidFill>
                  <a:schemeClr val="accent2"/>
                </a:solidFill>
              </a:rPr>
              <a:t>QR </a:t>
            </a:r>
            <a:r>
              <a:rPr lang="cs-CZ" sz="2400" b="1" dirty="0" smtClean="0">
                <a:solidFill>
                  <a:schemeClr val="accent2"/>
                </a:solidFill>
              </a:rPr>
              <a:t>KÓD </a:t>
            </a:r>
            <a:r>
              <a:rPr lang="cs-CZ" sz="2400" b="1" dirty="0">
                <a:solidFill>
                  <a:schemeClr val="accent2"/>
                </a:solidFill>
              </a:rPr>
              <a:t>a udělí souhlas </a:t>
            </a: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určený člen OVK vybere ve své ověřovací aplikaci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  ve volebním mobilu sadu VOLBY a ťukne na „KONTROLA“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člen naskenuje QR kód, volič odsouhlasí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   „SDÍLET ÚDAJE“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členovi OVK se zobrazí údaje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  o voliči (</a:t>
            </a:r>
            <a:r>
              <a:rPr lang="cs-CZ" sz="2400" b="1" dirty="0" err="1" smtClean="0">
                <a:solidFill>
                  <a:schemeClr val="accent2"/>
                </a:solidFill>
              </a:rPr>
              <a:t>jm</a:t>
            </a:r>
            <a:r>
              <a:rPr lang="cs-CZ" sz="2400" b="1" dirty="0" smtClean="0">
                <a:solidFill>
                  <a:schemeClr val="accent2"/>
                </a:solidFill>
              </a:rPr>
              <a:t>., příjmení, dat. nar.,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  adresa TP, změna údajů)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972466"/>
          </a:xfrm>
        </p:spPr>
        <p:txBody>
          <a:bodyPr/>
          <a:lstStyle/>
          <a:p>
            <a:r>
              <a:rPr lang="cs-CZ" dirty="0" smtClean="0"/>
              <a:t>Volič s </a:t>
            </a:r>
            <a:r>
              <a:rPr lang="cs-CZ" dirty="0" err="1" smtClean="0"/>
              <a:t>eDokladem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44" y="1069640"/>
            <a:ext cx="1485165" cy="28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65" y="3248980"/>
            <a:ext cx="1620180" cy="33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3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59" y="1448780"/>
            <a:ext cx="11656295" cy="51305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pro ověření MUSÍ dojít k načtení 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   QR kódu zobrazeného v aplikaci voliče.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ověření i </a:t>
            </a:r>
            <a:r>
              <a:rPr lang="cs-CZ" sz="2400" b="1" dirty="0" err="1">
                <a:solidFill>
                  <a:schemeClr val="accent2"/>
                </a:solidFill>
              </a:rPr>
              <a:t>offline</a:t>
            </a:r>
            <a:r>
              <a:rPr lang="cs-CZ" sz="2400" b="1" dirty="0">
                <a:solidFill>
                  <a:schemeClr val="accent2"/>
                </a:solidFill>
              </a:rPr>
              <a:t> – pokud poslední </a:t>
            </a:r>
            <a:r>
              <a:rPr lang="cs-CZ" sz="2400" b="1" dirty="0" smtClean="0">
                <a:solidFill>
                  <a:schemeClr val="accent2"/>
                </a:solidFill>
              </a:rPr>
              <a:t>aktualizaci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    provedl </a:t>
            </a:r>
            <a:r>
              <a:rPr lang="cs-CZ" sz="2400" b="1" dirty="0">
                <a:solidFill>
                  <a:schemeClr val="accent2"/>
                </a:solidFill>
              </a:rPr>
              <a:t>v prostředí online </a:t>
            </a:r>
            <a:r>
              <a:rPr lang="cs-CZ" sz="2400" b="1" dirty="0" smtClean="0">
                <a:solidFill>
                  <a:schemeClr val="accent2"/>
                </a:solidFill>
              </a:rPr>
              <a:t>v </a:t>
            </a:r>
            <a:r>
              <a:rPr lang="cs-CZ" sz="2400" b="1" dirty="0">
                <a:solidFill>
                  <a:schemeClr val="accent2"/>
                </a:solidFill>
              </a:rPr>
              <a:t>posledních 48 </a:t>
            </a:r>
            <a:r>
              <a:rPr lang="cs-CZ" sz="2400" b="1" dirty="0" smtClean="0">
                <a:solidFill>
                  <a:schemeClr val="accent2"/>
                </a:solidFill>
              </a:rPr>
              <a:t>hodinách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</a:rPr>
              <a:t>  změna údajů u voliče: zobrazí se informace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   o změně údaje „ANO“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! </a:t>
            </a:r>
            <a:r>
              <a:rPr lang="cs-CZ" sz="2400" b="1" dirty="0" err="1" smtClean="0">
                <a:solidFill>
                  <a:schemeClr val="accent2"/>
                </a:solidFill>
              </a:rPr>
              <a:t>eDokladem</a:t>
            </a:r>
            <a:r>
              <a:rPr lang="cs-CZ" sz="2400" b="1" dirty="0" smtClean="0">
                <a:solidFill>
                  <a:schemeClr val="accent2"/>
                </a:solidFill>
              </a:rPr>
              <a:t> není obraz občanského průkazu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zobrazený v mobilním telefonu voliče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</a:t>
            </a:r>
            <a:r>
              <a:rPr lang="cs-CZ" dirty="0" err="1" smtClean="0"/>
              <a:t>eDokladem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20" y="3158970"/>
            <a:ext cx="3064137" cy="20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8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223755"/>
            <a:ext cx="1101575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u="sng" dirty="0" smtClean="0">
                <a:solidFill>
                  <a:schemeClr val="accent4"/>
                </a:solidFill>
              </a:rPr>
              <a:t>Stálý seznam voličů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§ 28 zákona č. 491/2001 Sb., o volbách do zastupitelstev obcí, v </a:t>
            </a:r>
            <a:r>
              <a:rPr lang="cs-CZ" sz="2400" b="1" dirty="0" err="1" smtClean="0">
                <a:solidFill>
                  <a:schemeClr val="accent4"/>
                </a:solidFill>
              </a:rPr>
              <a:t>pl</a:t>
            </a:r>
            <a:r>
              <a:rPr lang="cs-CZ" sz="2400" b="1" dirty="0" smtClean="0">
                <a:solidFill>
                  <a:schemeClr val="accent4"/>
                </a:solidFill>
              </a:rPr>
              <a:t>. zn.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§ 3 a 4 </a:t>
            </a:r>
            <a:r>
              <a:rPr lang="cs-CZ" sz="2400" b="1" dirty="0" err="1" smtClean="0">
                <a:solidFill>
                  <a:schemeClr val="accent4"/>
                </a:solidFill>
              </a:rPr>
              <a:t>vyhl</a:t>
            </a:r>
            <a:r>
              <a:rPr lang="cs-CZ" sz="2400" b="1" dirty="0" smtClean="0">
                <a:solidFill>
                  <a:schemeClr val="accent4"/>
                </a:solidFill>
              </a:rPr>
              <a:t>. MV ČR č. 59/2002 Sb.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pro voliče, kteří jsou v MČ přihlášení k TP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občan ČR, který po sestavení seznamu nabude nebo pozbude práva volit, bude dopsán nebo vyškrtnut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každý volič může být zapsán pouze v jednom stálém seznamu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překážka ve výkonu volebního práva – poznamenaná v seznamu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seznamy se uzavírají ve středu 1.10. v 16 h – tj. výpisy dle stavu k tomuto okamžiku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u="sng" dirty="0" smtClean="0">
                <a:solidFill>
                  <a:schemeClr val="accent4"/>
                </a:solidFill>
              </a:rPr>
              <a:t>Zvláštní seznam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§ 6 zákona č. 247/1995 Sb., o volbách do Parlamentu ČR, v </a:t>
            </a:r>
            <a:r>
              <a:rPr lang="cs-CZ" sz="2400" b="1" dirty="0" err="1" smtClean="0">
                <a:solidFill>
                  <a:schemeClr val="accent4"/>
                </a:solidFill>
              </a:rPr>
              <a:t>pl</a:t>
            </a:r>
            <a:r>
              <a:rPr lang="cs-CZ" sz="2400" b="1" dirty="0" smtClean="0">
                <a:solidFill>
                  <a:schemeClr val="accent4"/>
                </a:solidFill>
              </a:rPr>
              <a:t>. zn.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nemá stálou podobu, vytváří se pro každé takové volby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chemeClr val="accent4"/>
                </a:solidFill>
              </a:rPr>
              <a:t>vede i ZÚ (tento má však podobu stálého seznamu)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837451"/>
          </a:xfrm>
        </p:spPr>
        <p:txBody>
          <a:bodyPr/>
          <a:lstStyle/>
          <a:p>
            <a:r>
              <a:rPr lang="cs-CZ" dirty="0" smtClean="0"/>
              <a:t>Seznamy voličů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72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59" y="1313765"/>
            <a:ext cx="9901101" cy="52205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chemeClr val="accent4"/>
                </a:solidFill>
              </a:rPr>
              <a:t/>
            </a:r>
            <a:br>
              <a:rPr lang="cs-CZ" sz="2400" b="1" dirty="0">
                <a:solidFill>
                  <a:schemeClr val="accent4"/>
                </a:solidFill>
              </a:rPr>
            </a:br>
            <a:r>
              <a:rPr lang="cs-CZ" sz="2400" b="1" dirty="0">
                <a:solidFill>
                  <a:schemeClr val="accent4"/>
                </a:solidFill>
              </a:rPr>
              <a:t>1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informace k volbám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Složení  s l i b ů 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členů okrskových volebních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komisí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předsedy a místopředsedy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o s e m 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průkazů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členů</a:t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organizačně technickému zabezpečení</a:t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systému zjišťování a zpracování výsledků   </a:t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Instruktážní video	</a:t>
            </a:r>
            <a:b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ke školení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zapisovatelů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předsedů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ZAČÁTKEM SI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PŘIPRAVTE OBČANSKÉ PRŮKAZY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VYPLŇTE PRŮKAZY ČLENŮ</a:t>
            </a: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52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0345" y="1628800"/>
            <a:ext cx="11701300" cy="45007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err="1" smtClean="0"/>
              <a:t>Poř</a:t>
            </a:r>
            <a:r>
              <a:rPr lang="cs-CZ" sz="2000" dirty="0" smtClean="0"/>
              <a:t>.								        Poznámka/záznam: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číslo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1.      Boháč Petr          02.02.1922   Bubeneč      </a:t>
            </a:r>
            <a:r>
              <a:rPr lang="cs-CZ" sz="2000" dirty="0" err="1" smtClean="0"/>
              <a:t>Šestidomí</a:t>
            </a:r>
            <a:r>
              <a:rPr lang="cs-CZ" sz="2000" dirty="0" smtClean="0"/>
              <a:t> 12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Bohatýr Bohdan  11.11.1931   Bubeneč     Ve struhách 3           ZAPSÁN VE ZVL. SEZNAMU ZÚ</a:t>
            </a:r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cs-CZ" sz="2000" dirty="0" smtClean="0"/>
              <a:t>  Bojan Karel          15.01.2005   Bubeneč      Papírenská 5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</a:t>
            </a:r>
            <a:r>
              <a:rPr lang="cs-CZ" sz="2000" dirty="0" err="1" smtClean="0"/>
              <a:t>Bokáčová</a:t>
            </a:r>
            <a:r>
              <a:rPr lang="cs-CZ" sz="2000" dirty="0" smtClean="0"/>
              <a:t> Eva     04.04.1944   Bubeneč     Papírenská 18          VYDÁN VP K25498	</a:t>
            </a: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cs-CZ" sz="2000" dirty="0" smtClean="0"/>
              <a:t>  </a:t>
            </a:r>
            <a:r>
              <a:rPr lang="cs-CZ" sz="2000" dirty="0" err="1" smtClean="0"/>
              <a:t>Boříková</a:t>
            </a:r>
            <a:r>
              <a:rPr lang="cs-CZ" sz="2000" dirty="0" smtClean="0"/>
              <a:t> Iva         10.10.2000  Bubeneč    Čs. armády 1                 </a:t>
            </a: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cs-CZ" sz="2000" dirty="0" smtClean="0"/>
              <a:t>  </a:t>
            </a:r>
            <a:r>
              <a:rPr lang="cs-CZ" sz="2000" dirty="0" err="1" smtClean="0"/>
              <a:t>Boříková</a:t>
            </a:r>
            <a:r>
              <a:rPr lang="cs-CZ" sz="2000" dirty="0" smtClean="0"/>
              <a:t> Zuzana  5.12.1951    Bubeneč      Čs. armády 23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výpisu ze seznamu voličů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1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448781"/>
            <a:ext cx="11510811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umístěný </a:t>
            </a:r>
            <a:r>
              <a:rPr lang="cs-CZ" sz="2400" b="1" dirty="0">
                <a:solidFill>
                  <a:schemeClr val="accent4"/>
                </a:solidFill>
              </a:rPr>
              <a:t>ve zdravotnickém/obdob. zařízení mimo </a:t>
            </a:r>
            <a:r>
              <a:rPr lang="cs-CZ" sz="2400" b="1" dirty="0" smtClean="0">
                <a:solidFill>
                  <a:schemeClr val="accent4"/>
                </a:solidFill>
              </a:rPr>
              <a:t>P6, který se u úřadu v  místě tohoto zařízení nechal zapsat do zvláštního seznamu voličů pro tyto volby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zapsaný </a:t>
            </a:r>
            <a:r>
              <a:rPr lang="cs-CZ" sz="2400" b="1" dirty="0">
                <a:solidFill>
                  <a:schemeClr val="accent4"/>
                </a:solidFill>
              </a:rPr>
              <a:t>ve zvláštním seznamu u </a:t>
            </a:r>
            <a:r>
              <a:rPr lang="cs-CZ" sz="2400" b="1" dirty="0" smtClean="0">
                <a:solidFill>
                  <a:schemeClr val="accent4"/>
                </a:solidFill>
              </a:rPr>
              <a:t>ZÚ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volič, kterému byl vydán voličský průkaz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volič s omezenou svéprávností k výkonu volebního práv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4"/>
                </a:solidFill>
              </a:rPr>
              <a:t>NENÍ </a:t>
            </a:r>
            <a:r>
              <a:rPr lang="cs-CZ" b="1" dirty="0">
                <a:solidFill>
                  <a:schemeClr val="accent4"/>
                </a:solidFill>
              </a:rPr>
              <a:t>ZAPOČÍTANÝ = TJ. NEMÁ POŘADOVÉ ČÍSLO V </a:t>
            </a:r>
            <a:r>
              <a:rPr lang="cs-CZ" b="1" dirty="0" smtClean="0">
                <a:solidFill>
                  <a:schemeClr val="accent4"/>
                </a:solidFill>
              </a:rPr>
              <a:t>SEZNAMU</a:t>
            </a:r>
            <a:endParaRPr lang="cs-CZ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má v seznamu poznámku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99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268761"/>
            <a:ext cx="11465805" cy="4860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/>
              <a:t>Seznam </a:t>
            </a:r>
            <a:r>
              <a:rPr lang="cs-CZ" sz="2000" b="1" dirty="0" smtClean="0"/>
              <a:t>voličů   z v l á š t n í h o   seznamu</a:t>
            </a:r>
          </a:p>
          <a:p>
            <a:pPr marL="0" indent="0" algn="ctr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 smtClean="0"/>
              <a:t>Volební místnost:  </a:t>
            </a:r>
            <a:r>
              <a:rPr lang="cs-CZ" sz="2000" b="1" dirty="0" smtClean="0"/>
              <a:t>Vokovická </a:t>
            </a:r>
            <a:r>
              <a:rPr lang="cs-CZ" sz="2000" b="1" dirty="0"/>
              <a:t>32/3, Vokovice, 160 00 Praha </a:t>
            </a:r>
            <a:r>
              <a:rPr lang="cs-CZ" sz="2000" b="1" dirty="0" smtClean="0"/>
              <a:t>6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Volební okrsek:  6080 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800" b="1" u="sng" dirty="0"/>
          </a:p>
          <a:p>
            <a:pPr marL="0" indent="0">
              <a:buNone/>
            </a:pPr>
            <a:r>
              <a:rPr lang="cs-CZ" sz="1800" b="1" u="sng" dirty="0" err="1" smtClean="0"/>
              <a:t>Poř.č</a:t>
            </a:r>
            <a:r>
              <a:rPr lang="cs-CZ" sz="1800" b="1" u="sng" dirty="0" smtClean="0"/>
              <a:t>.       Příjmení, jméno           Dat. nar.            Důvod zápisu do zvl. seznamu                  Místo TP        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latin typeface="Ink Free" pitchFamily="66" charset="0"/>
              </a:rPr>
              <a:t>1           Karel Kobliha                   3.3.2000             voličský průkaz                                     Brno, Brněnská 5</a:t>
            </a:r>
          </a:p>
          <a:p>
            <a:pPr marL="0" indent="0">
              <a:buNone/>
            </a:pPr>
            <a:r>
              <a:rPr lang="cs-CZ" sz="1800" dirty="0" smtClean="0">
                <a:latin typeface="Ink Free" pitchFamily="66" charset="0"/>
              </a:rPr>
              <a:t>2           Emílie Pražská                8.8.1936             změna adresy TP                                 Vokovická 4, P6</a:t>
            </a:r>
          </a:p>
          <a:p>
            <a:pPr marL="342900" indent="-342900">
              <a:buAutoNum type="arabicPlain" startAt="3"/>
            </a:pPr>
            <a:r>
              <a:rPr lang="cs-CZ" sz="1800" dirty="0" smtClean="0">
                <a:latin typeface="Ink Free" pitchFamily="66" charset="0"/>
              </a:rPr>
              <a:t>         Bohumil Hrb                    1.1.1970               vyškrtnutý ze zvl. seznamu ZÚ           Vokovická 2, P6    </a:t>
            </a:r>
          </a:p>
          <a:p>
            <a:pPr marL="342900" indent="-342900">
              <a:buAutoNum type="arabicPlain" startAt="3"/>
            </a:pPr>
            <a:r>
              <a:rPr lang="cs-CZ" sz="1800" dirty="0">
                <a:latin typeface="Ink Free" pitchFamily="66" charset="0"/>
              </a:rPr>
              <a:t> </a:t>
            </a:r>
            <a:r>
              <a:rPr lang="cs-CZ" sz="1800" dirty="0" smtClean="0">
                <a:latin typeface="Ink Free" pitchFamily="66" charset="0"/>
              </a:rPr>
              <a:t>        Andrea </a:t>
            </a:r>
            <a:r>
              <a:rPr lang="cs-CZ" sz="1800" dirty="0" err="1" smtClean="0">
                <a:latin typeface="Ink Free" pitchFamily="66" charset="0"/>
              </a:rPr>
              <a:t>Bohó</a:t>
            </a:r>
            <a:r>
              <a:rPr lang="cs-CZ" sz="1800" dirty="0" smtClean="0">
                <a:latin typeface="Ink Free" pitchFamily="66" charset="0"/>
              </a:rPr>
              <a:t>                   5.5.1955               voličský průkaz                                   Slaný, Velvarská 7</a:t>
            </a:r>
          </a:p>
          <a:p>
            <a:pPr marL="342900" indent="-342900">
              <a:buAutoNum type="arabicPlain" startAt="3"/>
            </a:pPr>
            <a:endParaRPr lang="cs-CZ" sz="1800" b="1" u="sng" dirty="0">
              <a:latin typeface="Ink Free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85410" y="278651"/>
            <a:ext cx="10071423" cy="810090"/>
          </a:xfrm>
        </p:spPr>
        <p:txBody>
          <a:bodyPr/>
          <a:lstStyle/>
          <a:p>
            <a:r>
              <a:rPr lang="cs-CZ" dirty="0" smtClean="0"/>
              <a:t>Dopisování voličů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01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365" y="1313765"/>
            <a:ext cx="10351150" cy="48155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Jen voliče, který </a:t>
            </a:r>
            <a:r>
              <a:rPr lang="cs-CZ" sz="2400" b="1" dirty="0" smtClean="0">
                <a:solidFill>
                  <a:schemeClr val="accent4"/>
                </a:solidFill>
              </a:rPr>
              <a:t>(kromě dokladu totožnosti) PŘEDLOŽÍ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voličský průkaz *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potvrzení </a:t>
            </a:r>
            <a:r>
              <a:rPr lang="cs-CZ" sz="2400" b="1" dirty="0">
                <a:solidFill>
                  <a:schemeClr val="accent4"/>
                </a:solidFill>
              </a:rPr>
              <a:t>o VYŠKRTNUTÍ ze </a:t>
            </a:r>
            <a:r>
              <a:rPr lang="cs-CZ" sz="2400" b="1" dirty="0" smtClean="0">
                <a:solidFill>
                  <a:schemeClr val="accent4"/>
                </a:solidFill>
              </a:rPr>
              <a:t>ZÚ *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potvrzení </a:t>
            </a:r>
            <a:r>
              <a:rPr lang="cs-CZ" sz="2400" b="1" dirty="0">
                <a:solidFill>
                  <a:schemeClr val="accent4"/>
                </a:solidFill>
              </a:rPr>
              <a:t>o VYŠKRTNUTÍ od jiného úřadu v ČR </a:t>
            </a:r>
            <a:r>
              <a:rPr lang="cs-CZ" sz="2400" b="1" dirty="0" smtClean="0">
                <a:solidFill>
                  <a:schemeClr val="accent4"/>
                </a:solidFill>
              </a:rPr>
              <a:t> a </a:t>
            </a:r>
            <a:r>
              <a:rPr lang="cs-CZ" sz="2400" b="1" dirty="0">
                <a:solidFill>
                  <a:schemeClr val="accent4"/>
                </a:solidFill>
              </a:rPr>
              <a:t>zároveň prokáže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právo </a:t>
            </a:r>
            <a:r>
              <a:rPr lang="cs-CZ" sz="2400" b="1" dirty="0">
                <a:solidFill>
                  <a:schemeClr val="accent4"/>
                </a:solidFill>
              </a:rPr>
              <a:t>hlasovat </a:t>
            </a:r>
            <a:r>
              <a:rPr lang="cs-CZ" sz="2400" b="1" dirty="0" smtClean="0">
                <a:solidFill>
                  <a:schemeClr val="accent4"/>
                </a:solidFill>
              </a:rPr>
              <a:t>ve vašem </a:t>
            </a:r>
            <a:r>
              <a:rPr lang="cs-CZ" sz="2400" b="1" dirty="0">
                <a:solidFill>
                  <a:schemeClr val="accent4"/>
                </a:solidFill>
              </a:rPr>
              <a:t>okrsku </a:t>
            </a:r>
            <a:r>
              <a:rPr lang="cs-CZ" sz="2400" b="1" dirty="0" smtClean="0">
                <a:solidFill>
                  <a:schemeClr val="accent4"/>
                </a:solidFill>
              </a:rPr>
              <a:t>(tj. prokáže zde TP)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*Předložený průkaz či potvrzení = </a:t>
            </a:r>
            <a:r>
              <a:rPr lang="cs-CZ" sz="2400" b="1" dirty="0">
                <a:solidFill>
                  <a:schemeClr val="accent4"/>
                </a:solidFill>
              </a:rPr>
              <a:t>je nutné voliči </a:t>
            </a:r>
            <a:r>
              <a:rPr lang="cs-CZ" sz="2400" b="1" dirty="0">
                <a:solidFill>
                  <a:srgbClr val="FF0000"/>
                </a:solidFill>
              </a:rPr>
              <a:t>ODEBRAT  </a:t>
            </a:r>
            <a:r>
              <a:rPr lang="cs-CZ" sz="2400" b="1" dirty="0" smtClean="0">
                <a:solidFill>
                  <a:srgbClr val="FF0000"/>
                </a:solidFill>
              </a:rPr>
              <a:t>a přiložit k tomuto výpisu ze zvláštního seznamu.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Voliče s poznámkou o nesvéprávnosti k výkonu volebního práva lze nechat hlasovat, jen pokud předloží soudní rozsudek o pominutí této překážky (do seznamu voličů se poznamená spisová značka + oznámí se na úřad).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cs-CZ" sz="2400" b="1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927461"/>
          </a:xfrm>
        </p:spPr>
        <p:txBody>
          <a:bodyPr/>
          <a:lstStyle/>
          <a:p>
            <a:r>
              <a:rPr lang="cs-CZ" dirty="0" smtClean="0"/>
              <a:t>Koho lze do seznamu dopsat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59" y="1763815"/>
            <a:ext cx="11206245" cy="47705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Přísně zúčtovatelný tiskopis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s ochrannými prvky proti zneužití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Číslo série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Voličský průkaz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05" y="2168860"/>
            <a:ext cx="5375920" cy="403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23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1718811"/>
            <a:ext cx="11510810" cy="4410490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chemeClr val="accent4"/>
                </a:solidFill>
              </a:rPr>
              <a:t> 	</a:t>
            </a:r>
            <a:r>
              <a:rPr lang="cs-CZ" sz="2400" b="1" dirty="0" smtClean="0">
                <a:solidFill>
                  <a:schemeClr val="accent4"/>
                </a:solidFill>
              </a:rPr>
              <a:t>poslat </a:t>
            </a:r>
            <a:r>
              <a:rPr lang="cs-CZ" sz="2400" b="1" dirty="0">
                <a:solidFill>
                  <a:schemeClr val="accent4"/>
                </a:solidFill>
              </a:rPr>
              <a:t>voliče vybrat a upravit HL za zástěnu (jen osoby se </a:t>
            </a:r>
            <a:r>
              <a:rPr lang="cs-CZ" sz="2400" b="1" dirty="0" smtClean="0">
                <a:solidFill>
                  <a:schemeClr val="accent4"/>
                </a:solidFill>
              </a:rPr>
              <a:t>zdravotním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       postižením </a:t>
            </a:r>
            <a:r>
              <a:rPr lang="cs-CZ" sz="2400" b="1" dirty="0">
                <a:solidFill>
                  <a:schemeClr val="accent4"/>
                </a:solidFill>
              </a:rPr>
              <a:t>a osoby, které nemohou číst a psát mohou jít za zástěnu s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       jiným </a:t>
            </a:r>
            <a:r>
              <a:rPr lang="cs-CZ" sz="2400" b="1" dirty="0">
                <a:solidFill>
                  <a:schemeClr val="accent4"/>
                </a:solidFill>
              </a:rPr>
              <a:t>VOLIČEM)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	vhazování </a:t>
            </a:r>
            <a:r>
              <a:rPr lang="cs-CZ" sz="2400" b="1" dirty="0">
                <a:solidFill>
                  <a:schemeClr val="accent4"/>
                </a:solidFill>
              </a:rPr>
              <a:t>úřední obálky do volební </a:t>
            </a:r>
            <a:r>
              <a:rPr lang="cs-CZ" sz="2400" b="1" dirty="0" smtClean="0">
                <a:solidFill>
                  <a:schemeClr val="accent4"/>
                </a:solidFill>
              </a:rPr>
              <a:t>urny s HL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	nepřetržitá služba </a:t>
            </a:r>
            <a:r>
              <a:rPr lang="cs-CZ" sz="2400" b="1" dirty="0">
                <a:solidFill>
                  <a:schemeClr val="accent4"/>
                </a:solidFill>
              </a:rPr>
              <a:t>u </a:t>
            </a:r>
            <a:r>
              <a:rPr lang="cs-CZ" sz="2400" b="1" dirty="0" smtClean="0">
                <a:solidFill>
                  <a:schemeClr val="accent4"/>
                </a:solidFill>
              </a:rPr>
              <a:t>telefonu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! Volič s VP (s TP v jiném kraji) – pozor aby neměl HL z tohoto jiného kraje!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45" y="4284094"/>
            <a:ext cx="3785620" cy="21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29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60" y="1268760"/>
            <a:ext cx="10396155" cy="4725525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odročení hlasování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přerušení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prodloužení 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hlasování </a:t>
            </a:r>
            <a:endParaRPr lang="cs-CZ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max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přerušení hlasování:</a:t>
            </a: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přelepit </a:t>
            </a:r>
            <a:r>
              <a:rPr lang="cs-CZ" sz="2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vhazovací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otvor volební schránky</a:t>
            </a: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zamknout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jiné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schránky</a:t>
            </a: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zavřít okna</a:t>
            </a: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zapečetit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dveře</a:t>
            </a: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OZNÁMIT na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úřad, voličům + zapsat do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zápisu včetně důvodů</a:t>
            </a: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89"/>
            <a:ext cx="10071423" cy="927461"/>
          </a:xfrm>
        </p:spPr>
        <p:txBody>
          <a:bodyPr/>
          <a:lstStyle/>
          <a:p>
            <a:r>
              <a:rPr lang="cs-CZ" dirty="0" smtClean="0"/>
              <a:t>Nečekané okolnosti při hlasování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60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493785"/>
            <a:ext cx="10925745" cy="46355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= na </a:t>
            </a:r>
            <a:r>
              <a:rPr lang="cs-CZ" sz="2400" b="1" dirty="0">
                <a:solidFill>
                  <a:schemeClr val="accent4"/>
                </a:solidFill>
              </a:rPr>
              <a:t>žádost (ze závažných, zejména zdravotních důvodů</a:t>
            </a:r>
            <a:r>
              <a:rPr lang="cs-CZ" sz="2400" b="1" dirty="0" smtClean="0">
                <a:solidFill>
                  <a:schemeClr val="accent4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Postup: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předsedou určeni 2 členové OVK  </a:t>
            </a:r>
            <a:r>
              <a:rPr lang="cs-CZ" sz="2400" b="1" dirty="0">
                <a:solidFill>
                  <a:schemeClr val="accent4"/>
                </a:solidFill>
              </a:rPr>
              <a:t>s přenosnou schránkou, úřední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obálkou </a:t>
            </a:r>
            <a:r>
              <a:rPr lang="cs-CZ" sz="2400" b="1" dirty="0">
                <a:solidFill>
                  <a:schemeClr val="accent4"/>
                </a:solidFill>
              </a:rPr>
              <a:t>a hlasovacími </a:t>
            </a:r>
            <a:r>
              <a:rPr lang="cs-CZ" sz="2400" b="1" dirty="0" smtClean="0">
                <a:solidFill>
                  <a:schemeClr val="accent4"/>
                </a:solidFill>
              </a:rPr>
              <a:t>lístky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o </a:t>
            </a:r>
            <a:r>
              <a:rPr lang="cs-CZ" sz="2400" b="1" dirty="0">
                <a:solidFill>
                  <a:schemeClr val="accent4"/>
                </a:solidFill>
              </a:rPr>
              <a:t>takové hlasování může požádat i volič, který má </a:t>
            </a:r>
            <a:r>
              <a:rPr lang="cs-CZ" sz="2400" b="1" dirty="0" smtClean="0">
                <a:solidFill>
                  <a:schemeClr val="accent4"/>
                </a:solidFill>
              </a:rPr>
              <a:t>VP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pohlídat si územní obvod volebního okrsku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    (ověřitelné v ULIČNÍKU)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nutné zajistit u voliče tajnost hlasování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</a:rPr>
              <a:t> s sebou příp. mobil </a:t>
            </a:r>
            <a:r>
              <a:rPr lang="cs-CZ" sz="2400" b="1" dirty="0">
                <a:solidFill>
                  <a:schemeClr val="accent4"/>
                </a:solidFill>
              </a:rPr>
              <a:t>s </a:t>
            </a:r>
            <a:r>
              <a:rPr lang="cs-CZ" sz="2400" b="1" dirty="0" smtClean="0">
                <a:solidFill>
                  <a:schemeClr val="accent4"/>
                </a:solidFill>
              </a:rPr>
              <a:t>aplikací </a:t>
            </a:r>
            <a:r>
              <a:rPr lang="cs-CZ" sz="2400" b="1" dirty="0" err="1" smtClean="0">
                <a:solidFill>
                  <a:schemeClr val="accent4"/>
                </a:solidFill>
              </a:rPr>
              <a:t>eDoklady</a:t>
            </a:r>
            <a:endParaRPr lang="cs-CZ" sz="2400" b="1" dirty="0">
              <a:solidFill>
                <a:schemeClr val="accent4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Hlasování mimo volební místnost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8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1898831"/>
            <a:ext cx="10430690" cy="423047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V rámci PREVENCE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– Policie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ČR a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Městská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policie </a:t>
            </a:r>
            <a:r>
              <a:rPr lang="cs-CZ" sz="2400" b="1" dirty="0" err="1">
                <a:solidFill>
                  <a:schemeClr val="accent4"/>
                </a:solidFill>
                <a:cs typeface="Arial" panose="020B0604020202020204" pitchFamily="34" charset="0"/>
              </a:rPr>
              <a:t>hl.m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. Prahy zajistí obchůzkovou a hlídkovou činnost  do volebních místností a jejich okolí.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PODEZŘENÍ na protiprávní jednání – ihned HLÁSIT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na </a:t>
            </a:r>
            <a:r>
              <a:rPr lang="cs-CZ" sz="2400" b="1" dirty="0">
                <a:solidFill>
                  <a:schemeClr val="accent4"/>
                </a:solidFill>
                <a:cs typeface="Arial" panose="020B0604020202020204" pitchFamily="34" charset="0"/>
              </a:rPr>
              <a:t>linku 156 nebo </a:t>
            </a: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158, popř. čísla operačních středisek.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Volat policii i v případě nepřípustné manipulace s hlasovacími lístky (pokud by ji sama OVK v rámci svého dohledu nad řádným průběhem hlasování a sčítání nedokázala zabránit).</a:t>
            </a:r>
            <a:endParaRPr lang="cs-CZ" sz="24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Bezpečný průběh voleb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62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1583795"/>
            <a:ext cx="10160660" cy="45455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Pečetění = zákonná povinnost</a:t>
            </a:r>
          </a:p>
          <a:p>
            <a:pPr>
              <a:spcBef>
                <a:spcPts val="0"/>
              </a:spcBef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CO a v jakém pořadí se pečetí = v POKYNECH od ČSÚ</a:t>
            </a: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</a:pPr>
            <a:endParaRPr lang="cs-CZ" sz="24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zabalí </a:t>
            </a:r>
            <a:r>
              <a:rPr lang="cs-CZ" sz="2400" b="1" dirty="0">
                <a:solidFill>
                  <a:schemeClr val="accent4"/>
                </a:solidFill>
              </a:rPr>
              <a:t>do balícího papíru nebo se vloží </a:t>
            </a:r>
            <a:r>
              <a:rPr lang="cs-CZ" sz="2400" b="1" dirty="0" smtClean="0">
                <a:solidFill>
                  <a:schemeClr val="accent4"/>
                </a:solidFill>
              </a:rPr>
              <a:t>do kapsových bílých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   obálek (odděleně)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4"/>
                </a:solidFill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</a:rPr>
              <a:t>a </a:t>
            </a:r>
            <a:r>
              <a:rPr lang="cs-CZ" sz="2400" b="1" dirty="0">
                <a:solidFill>
                  <a:schemeClr val="accent4"/>
                </a:solidFill>
              </a:rPr>
              <a:t>označí  se číslem okrsku a popisem jeho obsahu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    </a:t>
            </a:r>
            <a:r>
              <a:rPr lang="cs-CZ" sz="2400" b="1" i="1" dirty="0">
                <a:solidFill>
                  <a:schemeClr val="accent4"/>
                </a:solidFill>
              </a:rPr>
              <a:t>(předepsané samolepicí štítky v aktovkách</a:t>
            </a:r>
            <a:r>
              <a:rPr lang="cs-CZ" sz="2400" b="1" i="1" dirty="0" smtClean="0">
                <a:solidFill>
                  <a:schemeClr val="accent4"/>
                </a:solidFill>
              </a:rPr>
              <a:t>) + podpis předsedy</a:t>
            </a:r>
            <a:endParaRPr lang="cs-CZ" sz="2400" b="1" dirty="0">
              <a:solidFill>
                <a:schemeClr val="accent4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Úschova volební 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66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448780"/>
            <a:ext cx="10880741" cy="522057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Termín konání voleb do Poslanecké sněmovny Parlamentu ČR: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</a:rPr>
              <a:t>-  </a:t>
            </a:r>
            <a:r>
              <a:rPr lang="cs-CZ" sz="2400" b="1" dirty="0">
                <a:solidFill>
                  <a:schemeClr val="accent4"/>
                </a:solidFill>
              </a:rPr>
              <a:t>pátek    </a:t>
            </a:r>
            <a:r>
              <a:rPr lang="cs-CZ" sz="2400" b="1" dirty="0" smtClean="0">
                <a:solidFill>
                  <a:schemeClr val="accent4"/>
                </a:solidFill>
              </a:rPr>
              <a:t>3.10.       </a:t>
            </a:r>
            <a:r>
              <a:rPr lang="cs-CZ" sz="2400" b="1" dirty="0">
                <a:solidFill>
                  <a:schemeClr val="accent4"/>
                </a:solidFill>
              </a:rPr>
              <a:t>14 – 22 h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cs-CZ" sz="2400" b="1" dirty="0">
                <a:solidFill>
                  <a:schemeClr val="accent4"/>
                </a:solidFill>
              </a:rPr>
              <a:t>sobota  </a:t>
            </a:r>
            <a:r>
              <a:rPr lang="cs-CZ" sz="2400" b="1" dirty="0" smtClean="0">
                <a:solidFill>
                  <a:schemeClr val="accent4"/>
                </a:solidFill>
              </a:rPr>
              <a:t>4.10.         </a:t>
            </a:r>
            <a:r>
              <a:rPr lang="cs-CZ" sz="2400" b="1" dirty="0">
                <a:solidFill>
                  <a:schemeClr val="accent4"/>
                </a:solidFill>
              </a:rPr>
              <a:t>8 – 14 h </a:t>
            </a:r>
            <a:endParaRPr lang="cs-CZ" sz="2400" b="1" dirty="0" smtClean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Volební kraje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Hlasování v ČR i v zahraničí (u zastupitelských </a:t>
            </a:r>
            <a:r>
              <a:rPr lang="cs-CZ" sz="2400" smtClean="0">
                <a:solidFill>
                  <a:schemeClr val="accent4"/>
                </a:solidFill>
              </a:rPr>
              <a:t>úřadů, korespondenčně</a:t>
            </a:r>
            <a:r>
              <a:rPr lang="cs-CZ" sz="2400" dirty="0" smtClean="0">
                <a:solidFill>
                  <a:schemeClr val="accent4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400" dirty="0" smtClean="0">
              <a:solidFill>
                <a:schemeClr val="accent4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 err="1" smtClean="0">
                <a:solidFill>
                  <a:schemeClr val="accent4"/>
                </a:solidFill>
              </a:rPr>
              <a:t>Hl.m.Praha</a:t>
            </a:r>
            <a:r>
              <a:rPr lang="cs-CZ" sz="2400" dirty="0" smtClean="0">
                <a:solidFill>
                  <a:schemeClr val="accent4"/>
                </a:solidFill>
              </a:rPr>
              <a:t>: registrováno 25 volebních stran (Moravské zemské hnutí vzalo v Praze žádost o registraci zpět) – tj. pořad. č. HL 2 bude chybět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Hlasovací lístky: A4 jednostranné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914165"/>
            <a:ext cx="2513618" cy="17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68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763815"/>
            <a:ext cx="11240781" cy="436548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pro zapisovatele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(příp. předsedy a místopředsedy):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úterý  23.9.2025 (10-14h včetně) či 30.9.2025 (10 – 16 h včetně) = v každou celou hodinu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6.patře budovy radnice, Čs. armády 23, Praha 6 – Bubeneč</a:t>
            </a:r>
          </a:p>
          <a:p>
            <a:pPr>
              <a:spcBef>
                <a:spcPts val="0"/>
              </a:spcBef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nahlásit na konkrétní hodinu: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osobně po skončení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nebo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volby@praha6.cz</a:t>
            </a: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informační kanály pro volební komise: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www.praha6.cz/potrebuji-vyresit/informace-pro-cleny- volebnich-komisi-2024_72483.html</a:t>
            </a:r>
            <a:endParaRPr lang="cs-CZ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mv.gov.cz/volby/clanek/volby-do-poslanecke-snemovny-parlamentu-ceske-republiky-2025.aspx</a:t>
            </a:r>
            <a:endParaRPr lang="cs-CZ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www.volby.cz</a:t>
            </a:r>
            <a:endParaRPr lang="cs-CZ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Všichni členové OVK se s informacemi seznámí.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Školení v </a:t>
            </a:r>
            <a:r>
              <a:rPr lang="cs-CZ" dirty="0" smtClean="0"/>
              <a:t>práci 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smtClean="0">
                <a:solidFill>
                  <a:srgbClr val="FF0000"/>
                </a:solidFill>
              </a:rPr>
              <a:t>programem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a s aplikací </a:t>
            </a:r>
            <a:r>
              <a:rPr lang="cs-CZ" dirty="0" err="1" smtClean="0">
                <a:solidFill>
                  <a:srgbClr val="FF0000"/>
                </a:solidFill>
              </a:rPr>
              <a:t>eDoklady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5" y="2078567"/>
            <a:ext cx="11060760" cy="405073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723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" y="72957"/>
            <a:ext cx="11836314" cy="63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52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0A7AAC-BCF9-C3F8-0085-BB75755F8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51683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0355" y="1133745"/>
            <a:ext cx="11431270" cy="553561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9600" b="1" u="sng" dirty="0">
                <a:solidFill>
                  <a:schemeClr val="accent2"/>
                </a:solidFill>
              </a:rPr>
              <a:t>Členové</a:t>
            </a:r>
            <a:r>
              <a:rPr lang="cs-CZ" sz="9600" b="1" dirty="0">
                <a:solidFill>
                  <a:schemeClr val="accent2"/>
                </a:solidFill>
              </a:rPr>
              <a:t> OVK: </a:t>
            </a:r>
            <a:r>
              <a:rPr lang="cs-CZ" sz="9600" b="1" dirty="0" smtClean="0">
                <a:solidFill>
                  <a:schemeClr val="accent2"/>
                </a:solidFill>
              </a:rPr>
              <a:t> předseda, </a:t>
            </a:r>
            <a:r>
              <a:rPr lang="cs-CZ" sz="9600" b="1" dirty="0">
                <a:solidFill>
                  <a:schemeClr val="accent2"/>
                </a:solidFill>
              </a:rPr>
              <a:t>místopředseda, člen a zapisovatel.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9600" b="1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9600" b="1" u="sng" dirty="0" smtClean="0">
                <a:solidFill>
                  <a:schemeClr val="accent2"/>
                </a:solidFill>
              </a:rPr>
              <a:t>Úkoly</a:t>
            </a:r>
            <a:r>
              <a:rPr lang="cs-CZ" sz="9600" b="1" dirty="0" smtClean="0">
                <a:solidFill>
                  <a:schemeClr val="accent2"/>
                </a:solidFill>
              </a:rPr>
              <a:t> OVK v Praze 6: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 smtClean="0">
                <a:solidFill>
                  <a:schemeClr val="accent2"/>
                </a:solidFill>
              </a:rPr>
              <a:t>podílí se na přípravě/rozmístění vybavení volebních místností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 smtClean="0">
                <a:solidFill>
                  <a:schemeClr val="accent2"/>
                </a:solidFill>
              </a:rPr>
              <a:t>zajišťuje hlasování a dozírá na jeho průběh (i mimo volební místnost)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>
                <a:solidFill>
                  <a:schemeClr val="accent2"/>
                </a:solidFill>
              </a:rPr>
              <a:t>d</a:t>
            </a:r>
            <a:r>
              <a:rPr lang="cs-CZ" sz="9600" b="1" dirty="0" smtClean="0">
                <a:solidFill>
                  <a:schemeClr val="accent2"/>
                </a:solidFill>
              </a:rPr>
              <a:t>bá o pořádek ve volební místnosti</a:t>
            </a:r>
            <a:endParaRPr lang="cs-CZ" sz="96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>
                <a:solidFill>
                  <a:schemeClr val="accent2"/>
                </a:solidFill>
              </a:rPr>
              <a:t>s</a:t>
            </a:r>
            <a:r>
              <a:rPr lang="cs-CZ" sz="9600" b="1" dirty="0" smtClean="0">
                <a:solidFill>
                  <a:schemeClr val="accent2"/>
                </a:solidFill>
              </a:rPr>
              <a:t>čítá hlasy a vyhotovuje zápis o průběhu a výsledku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>
                <a:solidFill>
                  <a:schemeClr val="accent2"/>
                </a:solidFill>
              </a:rPr>
              <a:t>o</a:t>
            </a:r>
            <a:r>
              <a:rPr lang="cs-CZ" sz="9600" b="1" dirty="0" smtClean="0">
                <a:solidFill>
                  <a:schemeClr val="accent2"/>
                </a:solidFill>
              </a:rPr>
              <a:t>devzdává zapečetěnou volební dokumentaci k úschově</a:t>
            </a:r>
            <a:endParaRPr lang="cs-CZ" sz="9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dirty="0">
                <a:solidFill>
                  <a:srgbClr val="FF0000"/>
                </a:solidFill>
              </a:rPr>
              <a:t>nově: </a:t>
            </a:r>
            <a:r>
              <a:rPr lang="cs-CZ" sz="9600" b="1" dirty="0">
                <a:solidFill>
                  <a:schemeClr val="accent2"/>
                </a:solidFill>
              </a:rPr>
              <a:t>ověřuje totožnost a občanství </a:t>
            </a:r>
            <a:r>
              <a:rPr lang="cs-CZ" sz="9600" b="1" dirty="0" smtClean="0">
                <a:solidFill>
                  <a:schemeClr val="accent2"/>
                </a:solidFill>
              </a:rPr>
              <a:t>z </a:t>
            </a:r>
            <a:r>
              <a:rPr lang="cs-CZ" sz="9600" b="1" dirty="0" err="1" smtClean="0">
                <a:solidFill>
                  <a:schemeClr val="accent2"/>
                </a:solidFill>
              </a:rPr>
              <a:t>eDokladů</a:t>
            </a:r>
            <a:endParaRPr lang="cs-CZ" sz="96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9600" b="1" dirty="0">
                <a:solidFill>
                  <a:schemeClr val="accent2"/>
                </a:solidFill>
              </a:rPr>
              <a:t> </a:t>
            </a:r>
            <a:r>
              <a:rPr lang="cs-CZ" sz="9600" b="1" dirty="0" smtClean="0">
                <a:solidFill>
                  <a:schemeClr val="accent2"/>
                </a:solidFill>
              </a:rPr>
              <a:t>   v Praze 6: jen přes mobilní aplikace (nikoliv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9600" b="1" dirty="0">
                <a:solidFill>
                  <a:schemeClr val="accent2"/>
                </a:solidFill>
              </a:rPr>
              <a:t> </a:t>
            </a:r>
            <a:r>
              <a:rPr lang="cs-CZ" sz="9600" b="1" dirty="0" smtClean="0">
                <a:solidFill>
                  <a:schemeClr val="accent2"/>
                </a:solidFill>
              </a:rPr>
              <a:t>   webové čtečky) </a:t>
            </a:r>
            <a:endParaRPr lang="cs-CZ" sz="9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9600" b="1" dirty="0">
                <a:solidFill>
                  <a:srgbClr val="FF0000"/>
                </a:solidFill>
              </a:rPr>
              <a:t> </a:t>
            </a:r>
            <a:r>
              <a:rPr lang="cs-CZ" sz="9600" b="1" dirty="0" smtClean="0">
                <a:solidFill>
                  <a:srgbClr val="FF0000"/>
                </a:solidFill>
              </a:rPr>
              <a:t>   provádějí alespoň 2 členové OVK</a:t>
            </a:r>
            <a:endParaRPr lang="cs-CZ" sz="9600" b="1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eriod"/>
            </a:pP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792446"/>
          </a:xfrm>
        </p:spPr>
        <p:txBody>
          <a:bodyPr/>
          <a:lstStyle/>
          <a:p>
            <a:r>
              <a:rPr lang="cs-CZ" dirty="0" smtClean="0"/>
              <a:t>Okrsková volební komise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10" y="4284095"/>
            <a:ext cx="3039738" cy="20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4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0814" y="1223755"/>
            <a:ext cx="11105766" cy="513057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u="sng" dirty="0">
                <a:solidFill>
                  <a:schemeClr val="accent2"/>
                </a:solidFill>
              </a:rPr>
              <a:t>Zapisovatel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- </a:t>
            </a:r>
            <a:r>
              <a:rPr lang="cs-CZ" sz="2400" b="1" dirty="0">
                <a:solidFill>
                  <a:schemeClr val="accent2"/>
                </a:solidFill>
              </a:rPr>
              <a:t>klíčový profesionál, zajišťuje zákonnost a   správnost hlasování a zjišťování výsledků, je </a:t>
            </a:r>
            <a:r>
              <a:rPr lang="cs-CZ" sz="2400" b="1" u="sng" dirty="0">
                <a:solidFill>
                  <a:schemeClr val="accent2"/>
                </a:solidFill>
              </a:rPr>
              <a:t>jmenován</a:t>
            </a:r>
            <a:r>
              <a:rPr lang="cs-CZ" sz="2400" b="1" dirty="0">
                <a:solidFill>
                  <a:schemeClr val="accent2"/>
                </a:solidFill>
              </a:rPr>
              <a:t> starostou, proškolen v práci s </a:t>
            </a:r>
            <a:r>
              <a:rPr lang="cs-CZ" sz="2400" b="1" dirty="0" smtClean="0">
                <a:solidFill>
                  <a:schemeClr val="accent2"/>
                </a:solidFill>
              </a:rPr>
              <a:t>programem, pořizuje zápis z jednání,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ověřuje </a:t>
            </a:r>
            <a:r>
              <a:rPr lang="cs-CZ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eDoklady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u="sng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u="sng" dirty="0" smtClean="0">
                <a:solidFill>
                  <a:schemeClr val="accent2"/>
                </a:solidFill>
              </a:rPr>
              <a:t>Předseda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– kromě práce běžného člena také pečetí schránky, na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uvolněné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místo zajišťuje nového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člena kontroluje vybavení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místnosti, zodpovídá za pořádek ve volební místnosti a jejím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okolí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, odstraňuje nedostatky zjištěné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kontrolou úřadu/MV/ČSÚ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,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kontroluje 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správnost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sčítání,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ověřuje </a:t>
            </a:r>
            <a:r>
              <a:rPr lang="cs-CZ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eDoklady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atd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u="sng" dirty="0">
                <a:solidFill>
                  <a:schemeClr val="accent2"/>
                </a:solidFill>
              </a:rPr>
              <a:t>Místopředseda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zastupuje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předsedu v době jeho nepřítomnosti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  Pokud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předseda/místopředseda odstoupí nebo nebude moci z jiných </a:t>
            </a:r>
            <a:endParaRPr lang="cs-CZ" sz="24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  závažných </a:t>
            </a:r>
            <a:r>
              <a:rPr lang="cs-CZ" sz="2400" b="1" dirty="0">
                <a:solidFill>
                  <a:schemeClr val="accent2"/>
                </a:solidFill>
                <a:cs typeface="Arial" panose="020B0604020202020204" pitchFamily="34" charset="0"/>
              </a:rPr>
              <a:t>důvodů vykonávat svoji funkci, proběhne losování   znovu. </a:t>
            </a:r>
            <a:endParaRPr lang="cs-CZ" sz="24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u="sng" dirty="0" smtClean="0">
                <a:solidFill>
                  <a:schemeClr val="accent2"/>
                </a:solidFill>
              </a:rPr>
              <a:t>Člen komise </a:t>
            </a:r>
            <a:r>
              <a:rPr lang="cs-CZ" sz="2400" b="1" dirty="0" smtClean="0">
                <a:solidFill>
                  <a:schemeClr val="accent2"/>
                </a:solidFill>
              </a:rPr>
              <a:t>– delegovaný nebo jmenovaný starostou</a:t>
            </a:r>
            <a:endParaRPr lang="cs-CZ" sz="2400" b="1" dirty="0">
              <a:solidFill>
                <a:schemeClr val="accent2"/>
              </a:solidFill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702436"/>
          </a:xfrm>
        </p:spPr>
        <p:txBody>
          <a:bodyPr/>
          <a:lstStyle/>
          <a:p>
            <a:r>
              <a:rPr lang="cs-CZ" dirty="0" smtClean="0"/>
              <a:t>Členové OVK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1811634" y="1314450"/>
            <a:ext cx="380365" cy="260960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4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10815" y="1358771"/>
            <a:ext cx="5210498" cy="5130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vyplnit čitelně všechny 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   údaje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podepíše zapisovatel</a:t>
            </a:r>
          </a:p>
          <a:p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PO LOSOVÁNÍ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doplnit funkci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377281"/>
            <a:ext cx="5086350" cy="38147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Průkaz člena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25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0814" y="1493785"/>
            <a:ext cx="11330791" cy="50855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Podpis slibu 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složení slibu = vznik členství. </a:t>
            </a:r>
            <a:endParaRPr lang="cs-CZ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Člen (18 let) 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být zároveň kandidátem pro tyto volby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Losování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předsedy a místopředsedy – řídí zapisovatel, do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losování se nezařazuje. Pokud by zvolený   předseda nebo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místopředseda odstoupil, nebo nebude moci vykonávat 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funkci = 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losování proběhnout znovu. </a:t>
            </a:r>
            <a:endParaRPr lang="cs-CZ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Podepsat</a:t>
            </a:r>
            <a:r>
              <a:rPr lang="cs-CZ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Protokol o losování +  Prezenční listinu pro ČSÚ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Dotazník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výplatu zvláštní odměny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(podepíše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ten, kdo není v pracovním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MČ a je studentem, OSVČ, důchodcem, nebo osobou bez zdanitelných příjmů)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VŠE ODEVZDAT PŘI ODCHODU U STOLEČKU</a:t>
            </a:r>
            <a:r>
              <a:rPr lang="cs-C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Slib a losování předsedy/místopředsedy</a:t>
            </a:r>
          </a:p>
        </p:txBody>
      </p:sp>
    </p:spTree>
    <p:extLst>
      <p:ext uri="{BB962C8B-B14F-4D97-AF65-F5344CB8AC3E}">
        <p14:creationId xmlns:p14="http://schemas.microsoft.com/office/powerpoint/2010/main" val="193384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5360" y="1268760"/>
            <a:ext cx="11566285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předseda                                                        2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tzv. zvláštní odměna</a:t>
            </a: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místopředseda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zapisovatel                    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 </a:t>
            </a: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člen                                                                 1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navíc (DPČ)	 		  		 1 000 Kč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STRAVENKY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PÁTEK     120 Kč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SOBOTA   120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vyplní TI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KTEŘÍ NEPOBÍRAJÍ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plat/odměnu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od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ÚMČ (= podklad pro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odměnu)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Odvod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zvláštní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odměny:    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žádné odvody ani daň</a:t>
            </a:r>
            <a:endParaRPr lang="cs-CZ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Nároky </a:t>
            </a:r>
            <a:r>
              <a:rPr lang="cs-CZ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členů: náhrady mzdy/platu (refundace</a:t>
            </a:r>
            <a:r>
              <a:rPr lang="cs-CZ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OSVČ náhrada ušlého výdělku – mzdová účtárna</a:t>
            </a:r>
            <a:endParaRPr lang="cs-CZ" sz="2400" b="1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0815" y="251290"/>
            <a:ext cx="10071423" cy="792446"/>
          </a:xfrm>
        </p:spPr>
        <p:txBody>
          <a:bodyPr/>
          <a:lstStyle/>
          <a:p>
            <a:r>
              <a:rPr lang="cs-CZ" dirty="0" smtClean="0"/>
              <a:t>Nároky členů OVK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5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293DAD58-81E2-3A2C-7988-393712A9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15" y="1088739"/>
            <a:ext cx="10520700" cy="5400601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u="sng" dirty="0" smtClean="0">
                <a:solidFill>
                  <a:srgbClr val="FF0000"/>
                </a:solidFill>
              </a:rPr>
              <a:t> zákon </a:t>
            </a:r>
            <a:r>
              <a:rPr lang="cs-CZ" sz="9600" b="1" u="sng" dirty="0">
                <a:solidFill>
                  <a:srgbClr val="FF0000"/>
                </a:solidFill>
              </a:rPr>
              <a:t>č. </a:t>
            </a:r>
            <a:r>
              <a:rPr lang="cs-CZ" sz="9600" b="1" u="sng" dirty="0" smtClean="0">
                <a:solidFill>
                  <a:srgbClr val="FF0000"/>
                </a:solidFill>
              </a:rPr>
              <a:t>247/1995 </a:t>
            </a:r>
            <a:r>
              <a:rPr lang="cs-CZ" sz="9600" b="1" u="sng" dirty="0">
                <a:solidFill>
                  <a:srgbClr val="FF0000"/>
                </a:solidFill>
              </a:rPr>
              <a:t>Sb</a:t>
            </a:r>
            <a:r>
              <a:rPr lang="cs-CZ" sz="9600" b="1" dirty="0">
                <a:solidFill>
                  <a:srgbClr val="FF0000"/>
                </a:solidFill>
              </a:rPr>
              <a:t>., </a:t>
            </a:r>
            <a:r>
              <a:rPr lang="cs-CZ" sz="9600" b="1" dirty="0">
                <a:solidFill>
                  <a:schemeClr val="accent4"/>
                </a:solidFill>
              </a:rPr>
              <a:t>o volbách do </a:t>
            </a:r>
            <a:r>
              <a:rPr lang="cs-CZ" sz="9600" b="1" dirty="0" smtClean="0">
                <a:solidFill>
                  <a:schemeClr val="accent4"/>
                </a:solidFill>
              </a:rPr>
              <a:t>Parlamentu České republiky,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9600" b="1" dirty="0">
                <a:solidFill>
                  <a:schemeClr val="accent4"/>
                </a:solidFill>
              </a:rPr>
              <a:t>  </a:t>
            </a:r>
            <a:r>
              <a:rPr lang="cs-CZ" sz="9600" b="1" dirty="0" smtClean="0">
                <a:solidFill>
                  <a:schemeClr val="accent4"/>
                </a:solidFill>
              </a:rPr>
              <a:t>                                          ve </a:t>
            </a:r>
            <a:r>
              <a:rPr lang="cs-CZ" sz="9600" b="1" dirty="0">
                <a:solidFill>
                  <a:schemeClr val="accent4"/>
                </a:solidFill>
              </a:rPr>
              <a:t>znění pozdějších </a:t>
            </a:r>
            <a:r>
              <a:rPr lang="cs-CZ" sz="9600" b="1" dirty="0" smtClean="0">
                <a:solidFill>
                  <a:schemeClr val="accent4"/>
                </a:solidFill>
              </a:rPr>
              <a:t>předpisů:</a:t>
            </a:r>
            <a:endParaRPr lang="cs-CZ" sz="9600" b="1" dirty="0">
              <a:solidFill>
                <a:schemeClr val="accent4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9600" b="1" dirty="0" smtClean="0">
                <a:solidFill>
                  <a:schemeClr val="accent4"/>
                </a:solidFill>
              </a:rPr>
              <a:t>§ 14e: </a:t>
            </a:r>
            <a:r>
              <a:rPr lang="cs-CZ" sz="9600" b="1" dirty="0">
                <a:solidFill>
                  <a:schemeClr val="accent4"/>
                </a:solidFill>
              </a:rPr>
              <a:t>úkoly </a:t>
            </a:r>
            <a:r>
              <a:rPr lang="cs-CZ" sz="9600" b="1" dirty="0" smtClean="0">
                <a:solidFill>
                  <a:schemeClr val="accent4"/>
                </a:solidFill>
              </a:rPr>
              <a:t>komise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9600" b="1" dirty="0" smtClean="0">
                <a:solidFill>
                  <a:schemeClr val="accent4"/>
                </a:solidFill>
              </a:rPr>
              <a:t>§ 17: volební místnost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9600" b="1" dirty="0" smtClean="0">
                <a:solidFill>
                  <a:schemeClr val="accent4"/>
                </a:solidFill>
              </a:rPr>
              <a:t>§ 18 a další: zahájení hlasování, zásady a způsob hlasování</a:t>
            </a:r>
            <a:endParaRPr lang="cs-CZ" sz="9600" b="1" dirty="0">
              <a:solidFill>
                <a:schemeClr val="accent4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9600" b="1" dirty="0" smtClean="0">
                <a:solidFill>
                  <a:schemeClr val="accent4"/>
                </a:solidFill>
              </a:rPr>
              <a:t>§ 40 zjišťování výsledků, posuzování hlasovacích lístků </a:t>
            </a:r>
            <a:endParaRPr lang="cs-CZ" sz="9600" b="1" dirty="0">
              <a:solidFill>
                <a:schemeClr val="accent4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sz="9600" b="1" dirty="0" smtClean="0">
                <a:solidFill>
                  <a:schemeClr val="accent4"/>
                </a:solidFill>
              </a:rPr>
              <a:t>§ 42 zápis o průběhu a výsledku hlasování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9600" b="1" dirty="0">
              <a:solidFill>
                <a:schemeClr val="accent4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cs-CZ" sz="9600" b="1" dirty="0" smtClean="0">
                <a:solidFill>
                  <a:schemeClr val="accent4"/>
                </a:solidFill>
              </a:rPr>
              <a:t>Zákon </a:t>
            </a:r>
            <a:r>
              <a:rPr lang="cs-CZ" sz="9600" b="1" dirty="0">
                <a:solidFill>
                  <a:schemeClr val="accent4"/>
                </a:solidFill>
              </a:rPr>
              <a:t>je povinnou výbavou každé volební komise</a:t>
            </a:r>
            <a:r>
              <a:rPr lang="cs-CZ" sz="9600" b="1" dirty="0" smtClean="0">
                <a:solidFill>
                  <a:schemeClr val="accent4"/>
                </a:solidFill>
              </a:rPr>
              <a:t>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9600" b="1" dirty="0" smtClean="0">
              <a:solidFill>
                <a:schemeClr val="accent4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cs-CZ" sz="9600" b="1" dirty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u="sng" dirty="0" smtClean="0">
                <a:solidFill>
                  <a:srgbClr val="FF0000"/>
                </a:solidFill>
              </a:rPr>
              <a:t> vyhláška </a:t>
            </a:r>
            <a:r>
              <a:rPr lang="cs-CZ" sz="9600" b="1" u="sng" dirty="0">
                <a:solidFill>
                  <a:srgbClr val="FF0000"/>
                </a:solidFill>
              </a:rPr>
              <a:t>č. </a:t>
            </a:r>
            <a:r>
              <a:rPr lang="cs-CZ" sz="9600" b="1" u="sng" dirty="0" smtClean="0">
                <a:solidFill>
                  <a:srgbClr val="FF0000"/>
                </a:solidFill>
              </a:rPr>
              <a:t>233/2000 </a:t>
            </a:r>
            <a:r>
              <a:rPr lang="cs-CZ" sz="9600" b="1" u="sng" dirty="0">
                <a:solidFill>
                  <a:srgbClr val="FF0000"/>
                </a:solidFill>
              </a:rPr>
              <a:t>Sb</a:t>
            </a:r>
            <a:r>
              <a:rPr lang="cs-CZ" sz="9600" b="1" dirty="0">
                <a:solidFill>
                  <a:srgbClr val="FF0000"/>
                </a:solidFill>
              </a:rPr>
              <a:t>., </a:t>
            </a:r>
            <a:r>
              <a:rPr lang="cs-CZ" sz="9600" b="1" dirty="0">
                <a:solidFill>
                  <a:schemeClr val="accent4"/>
                </a:solidFill>
              </a:rPr>
              <a:t>o provedení cit. zák</a:t>
            </a:r>
            <a:r>
              <a:rPr lang="cs-CZ" sz="9600" b="1" dirty="0" smtClean="0">
                <a:solidFill>
                  <a:schemeClr val="accent4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9600" b="1" dirty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</a:pPr>
            <a:endParaRPr lang="cs-CZ" sz="9600" b="1" dirty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9600" b="1" u="sng" dirty="0" smtClean="0">
                <a:solidFill>
                  <a:srgbClr val="FF0000"/>
                </a:solidFill>
              </a:rPr>
              <a:t> POKYNY</a:t>
            </a:r>
            <a:r>
              <a:rPr lang="cs-CZ" sz="9600" b="1" dirty="0" smtClean="0">
                <a:solidFill>
                  <a:srgbClr val="FF0000"/>
                </a:solidFill>
              </a:rPr>
              <a:t> </a:t>
            </a:r>
            <a:r>
              <a:rPr lang="cs-CZ" sz="9600" b="1" dirty="0">
                <a:solidFill>
                  <a:schemeClr val="accent4"/>
                </a:solidFill>
              </a:rPr>
              <a:t>Českého statistického úřadu = závazná metodika </a:t>
            </a:r>
            <a:endParaRPr lang="cs-CZ" sz="9600" b="1" dirty="0" smtClean="0">
              <a:solidFill>
                <a:schemeClr val="accent4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9600" b="1" dirty="0">
                <a:solidFill>
                  <a:schemeClr val="accent4"/>
                </a:solidFill>
              </a:rPr>
              <a:t>	</a:t>
            </a:r>
            <a:r>
              <a:rPr lang="cs-CZ" sz="9600" b="1" dirty="0" smtClean="0">
                <a:solidFill>
                  <a:schemeClr val="accent4"/>
                </a:solidFill>
              </a:rPr>
              <a:t>					         pro </a:t>
            </a:r>
            <a:r>
              <a:rPr lang="cs-CZ" sz="9600" b="1" dirty="0">
                <a:solidFill>
                  <a:schemeClr val="accent4"/>
                </a:solidFill>
              </a:rPr>
              <a:t>zpracování výsledků</a:t>
            </a:r>
          </a:p>
          <a:p>
            <a:pPr marL="0" indent="0">
              <a:buNone/>
            </a:pPr>
            <a:endParaRPr lang="cs-CZ" b="0" i="0" u="none" strike="noStrike" dirty="0" smtClean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7200" dirty="0"/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6CF2578E-AFB1-0263-6A4F-9342091D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5" y="247540"/>
            <a:ext cx="10071424" cy="706186"/>
          </a:xfrm>
        </p:spPr>
        <p:txBody>
          <a:bodyPr>
            <a:normAutofit/>
          </a:bodyPr>
          <a:lstStyle/>
          <a:p>
            <a:r>
              <a:rPr lang="cs-CZ" dirty="0" smtClean="0"/>
              <a:t>Právní úprava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608404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P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99"/>
      </a:accent1>
      <a:accent2>
        <a:srgbClr val="00B199"/>
      </a:accent2>
      <a:accent3>
        <a:srgbClr val="00B199"/>
      </a:accent3>
      <a:accent4>
        <a:srgbClr val="00B199"/>
      </a:accent4>
      <a:accent5>
        <a:srgbClr val="00B199"/>
      </a:accent5>
      <a:accent6>
        <a:srgbClr val="00B19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cap="sq">
          <a:noFill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">
  <a:themeElements>
    <a:clrScheme name="P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99"/>
      </a:accent1>
      <a:accent2>
        <a:srgbClr val="00B199"/>
      </a:accent2>
      <a:accent3>
        <a:srgbClr val="00B199"/>
      </a:accent3>
      <a:accent4>
        <a:srgbClr val="00B199"/>
      </a:accent4>
      <a:accent5>
        <a:srgbClr val="00B199"/>
      </a:accent5>
      <a:accent6>
        <a:srgbClr val="00B19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cap="sq">
          <a:noFill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">
  <a:themeElements>
    <a:clrScheme name="P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99"/>
      </a:accent1>
      <a:accent2>
        <a:srgbClr val="00B199"/>
      </a:accent2>
      <a:accent3>
        <a:srgbClr val="00B199"/>
      </a:accent3>
      <a:accent4>
        <a:srgbClr val="00B199"/>
      </a:accent4>
      <a:accent5>
        <a:srgbClr val="00B199"/>
      </a:accent5>
      <a:accent6>
        <a:srgbClr val="00B19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cap="sq">
          <a:noFill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</TotalTime>
  <Words>1786</Words>
  <Application>Microsoft Office PowerPoint</Application>
  <PresentationFormat>Vlastní</PresentationFormat>
  <Paragraphs>336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1</vt:lpstr>
      <vt:lpstr>3</vt:lpstr>
      <vt:lpstr>2</vt:lpstr>
      <vt:lpstr>Ustavující zasedání okrskových volebních komisí a školení  pro volby do  PS P ČR 3. – 4.10.2025</vt:lpstr>
      <vt:lpstr>Program</vt:lpstr>
      <vt:lpstr>Obecné informace</vt:lpstr>
      <vt:lpstr>Okrsková volební komise </vt:lpstr>
      <vt:lpstr>Členové OVK </vt:lpstr>
      <vt:lpstr>Průkaz člena</vt:lpstr>
      <vt:lpstr>Slib a losování předsedy/místopředsedy</vt:lpstr>
      <vt:lpstr>Nároky členů OVK</vt:lpstr>
      <vt:lpstr>Právní úprava</vt:lpstr>
      <vt:lpstr>Co zákon zakazuje členovi</vt:lpstr>
      <vt:lpstr>Zánik funkce člena</vt:lpstr>
      <vt:lpstr>Harmonogram – den první</vt:lpstr>
      <vt:lpstr>Druhý den voleb</vt:lpstr>
      <vt:lpstr>Volič</vt:lpstr>
      <vt:lpstr>Příchod voliče</vt:lpstr>
      <vt:lpstr>Zákon č. 1/2024 Sb. </vt:lpstr>
      <vt:lpstr>Volič s eDokladem </vt:lpstr>
      <vt:lpstr>Ověření eDokladem</vt:lpstr>
      <vt:lpstr>Seznamy voličů</vt:lpstr>
      <vt:lpstr>Ukázka výpisu ze seznamu voličů</vt:lpstr>
      <vt:lpstr>Kdo má v seznamu poznámku</vt:lpstr>
      <vt:lpstr>Dopisování voličů </vt:lpstr>
      <vt:lpstr>Koho lze do seznamu dopsat </vt:lpstr>
      <vt:lpstr>Voličský průkaz</vt:lpstr>
      <vt:lpstr>Hlasování</vt:lpstr>
      <vt:lpstr>Nečekané okolnosti při hlasování</vt:lpstr>
      <vt:lpstr>Hlasování mimo volební místnost</vt:lpstr>
      <vt:lpstr>Bezpečný průběh voleb</vt:lpstr>
      <vt:lpstr>Úschova volební dokumentace</vt:lpstr>
      <vt:lpstr>Školení v práci  s programem a s aplikací eDoklady</vt:lpstr>
      <vt:lpstr>Prezentace aplikace PowerPoint</vt:lpstr>
      <vt:lpstr>Děkuji za pozornost!</vt:lpstr>
    </vt:vector>
  </TitlesOfParts>
  <Company>Městská část Praha 6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Palasová Anna</dc:creator>
  <cp:lastModifiedBy>Palasová Anna</cp:lastModifiedBy>
  <cp:revision>352</cp:revision>
  <cp:lastPrinted>2025-09-10T09:57:57Z</cp:lastPrinted>
  <dcterms:created xsi:type="dcterms:W3CDTF">2022-11-21T18:30:32Z</dcterms:created>
  <dcterms:modified xsi:type="dcterms:W3CDTF">2025-09-10T16:03:34Z</dcterms:modified>
</cp:coreProperties>
</file>