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702" r:id="rId2"/>
    <p:sldMasterId id="2147483681" r:id="rId3"/>
  </p:sldMasterIdLst>
  <p:notesMasterIdLst>
    <p:notesMasterId r:id="rId31"/>
  </p:notesMasterIdLst>
  <p:handoutMasterIdLst>
    <p:handoutMasterId r:id="rId32"/>
  </p:handoutMasterIdLst>
  <p:sldIdLst>
    <p:sldId id="258" r:id="rId4"/>
    <p:sldId id="329" r:id="rId5"/>
    <p:sldId id="337" r:id="rId6"/>
    <p:sldId id="261" r:id="rId7"/>
    <p:sldId id="334" r:id="rId8"/>
    <p:sldId id="338" r:id="rId9"/>
    <p:sldId id="331" r:id="rId10"/>
    <p:sldId id="336" r:id="rId11"/>
    <p:sldId id="307" r:id="rId12"/>
    <p:sldId id="322" r:id="rId13"/>
    <p:sldId id="324" r:id="rId14"/>
    <p:sldId id="310" r:id="rId15"/>
    <p:sldId id="320" r:id="rId16"/>
    <p:sldId id="312" r:id="rId17"/>
    <p:sldId id="325" r:id="rId18"/>
    <p:sldId id="314" r:id="rId19"/>
    <p:sldId id="339" r:id="rId20"/>
    <p:sldId id="340" r:id="rId21"/>
    <p:sldId id="315" r:id="rId22"/>
    <p:sldId id="326" r:id="rId23"/>
    <p:sldId id="316" r:id="rId24"/>
    <p:sldId id="292" r:id="rId25"/>
    <p:sldId id="291" r:id="rId26"/>
    <p:sldId id="306" r:id="rId27"/>
    <p:sldId id="327" r:id="rId28"/>
    <p:sldId id="328" r:id="rId29"/>
    <p:sldId id="268" r:id="rId30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1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2"/>
    <p:restoredTop sz="94570"/>
  </p:normalViewPr>
  <p:slideViewPr>
    <p:cSldViewPr>
      <p:cViewPr varScale="1">
        <p:scale>
          <a:sx n="65" d="100"/>
          <a:sy n="65" d="100"/>
        </p:scale>
        <p:origin x="-1076" y="-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271" d="100"/>
          <a:sy n="271" d="100"/>
        </p:scale>
        <p:origin x="9512" y="176"/>
      </p:cViewPr>
      <p:guideLst/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="" xmlns:a16="http://schemas.microsoft.com/office/drawing/2014/main" id="{CFC0E18A-EB4C-30FB-C1D3-9041DE78C0F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="" xmlns:a16="http://schemas.microsoft.com/office/drawing/2014/main" id="{E1440590-4F84-4090-ED16-798C7C096AD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3221EF-ACD6-0142-BDA0-9B3A1C90EAFD}" type="datetimeFigureOut">
              <a:rPr lang="cs-CZ" smtClean="0"/>
              <a:t>16.05.2024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CF0D952D-7EE6-5CD3-4B6C-7ACC1F7F9EC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="" xmlns:a16="http://schemas.microsoft.com/office/drawing/2014/main" id="{D3A7C827-0D6F-B9A4-6FFB-9FD0F43B9C1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819073-64D3-9842-A4D9-95A616F08E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6012503"/>
      </p:ext>
    </p:extLst>
  </p:cSld>
  <p:clrMap bg1="lt1" tx1="dk1" bg2="lt2" tx2="dk2" accent1="accent1" accent2="accent2" accent3="accent3" accent4="accent4" accent5="accent5" accent6="accent6" hlink="hlink" folHlink="folHlink"/>
  <p:extLst mod="1">
    <p:ext uri="{56416CCD-93CA-4268-BC5B-53C4BB910035}">
      <p15:sldGuideLst xmlns=""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1A7B50-7516-5042-A74A-B5510C303BDB}" type="datetimeFigureOut">
              <a:rPr lang="cs-CZ" smtClean="0"/>
              <a:t>16.05.2024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36401C-7B49-B54C-8081-E91E0A4322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9154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7" Type="http://schemas.openxmlformats.org/officeDocument/2006/relationships/image" Target="../media/image10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9.emf"/><Relationship Id="rId5" Type="http://schemas.openxmlformats.org/officeDocument/2006/relationships/image" Target="../media/image3.emf"/><Relationship Id="rId4" Type="http://schemas.openxmlformats.org/officeDocument/2006/relationships/image" Target="../media/image8.emf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VODNI SLIDE">
    <p:bg>
      <p:bgPr>
        <a:solidFill>
          <a:srgbClr val="00B1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>
            <a:extLst>
              <a:ext uri="{FF2B5EF4-FFF2-40B4-BE49-F238E27FC236}">
                <a16:creationId xmlns="" xmlns:a16="http://schemas.microsoft.com/office/drawing/2014/main" id="{FC03460B-F156-F113-CF6E-404BF60BDA7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143688" y="1223962"/>
            <a:ext cx="3904623" cy="4410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25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RAZKY ZAOBL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obrázku 15">
            <a:extLst>
              <a:ext uri="{FF2B5EF4-FFF2-40B4-BE49-F238E27FC236}">
                <a16:creationId xmlns="" xmlns:a16="http://schemas.microsoft.com/office/drawing/2014/main" id="{890ECB2E-9064-660B-9923-4FF4F239967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35360" y="368300"/>
            <a:ext cx="4860925" cy="6121400"/>
          </a:xfrm>
          <a:custGeom>
            <a:avLst/>
            <a:gdLst>
              <a:gd name="connsiteX0" fmla="*/ 0 w 4860925"/>
              <a:gd name="connsiteY0" fmla="*/ 0 h 6121400"/>
              <a:gd name="connsiteX1" fmla="*/ 4860925 w 4860925"/>
              <a:gd name="connsiteY1" fmla="*/ 0 h 6121400"/>
              <a:gd name="connsiteX2" fmla="*/ 4860925 w 4860925"/>
              <a:gd name="connsiteY2" fmla="*/ 5311230 h 6121400"/>
              <a:gd name="connsiteX3" fmla="*/ 4050755 w 4860925"/>
              <a:gd name="connsiteY3" fmla="*/ 6121400 h 6121400"/>
              <a:gd name="connsiteX4" fmla="*/ 810170 w 4860925"/>
              <a:gd name="connsiteY4" fmla="*/ 6121400 h 6121400"/>
              <a:gd name="connsiteX5" fmla="*/ 0 w 4860925"/>
              <a:gd name="connsiteY5" fmla="*/ 5311230 h 6121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60925" h="6121400">
                <a:moveTo>
                  <a:pt x="0" y="0"/>
                </a:moveTo>
                <a:lnTo>
                  <a:pt x="4860925" y="0"/>
                </a:lnTo>
                <a:lnTo>
                  <a:pt x="4860925" y="5311230"/>
                </a:lnTo>
                <a:cubicBezTo>
                  <a:pt x="4860925" y="5758675"/>
                  <a:pt x="4498200" y="6121400"/>
                  <a:pt x="4050755" y="6121400"/>
                </a:cubicBezTo>
                <a:lnTo>
                  <a:pt x="810170" y="6121400"/>
                </a:lnTo>
                <a:cubicBezTo>
                  <a:pt x="362725" y="6121400"/>
                  <a:pt x="0" y="5758675"/>
                  <a:pt x="0" y="531123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cs-CZ"/>
          </a:p>
        </p:txBody>
      </p:sp>
      <p:sp>
        <p:nvSpPr>
          <p:cNvPr id="19" name="Zástupný symbol obrázku 18">
            <a:extLst>
              <a:ext uri="{FF2B5EF4-FFF2-40B4-BE49-F238E27FC236}">
                <a16:creationId xmlns="" xmlns:a16="http://schemas.microsoft.com/office/drawing/2014/main" id="{32711D29-339B-0195-9CAF-2A27467BD9E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425745" y="368299"/>
            <a:ext cx="4860925" cy="6121400"/>
          </a:xfrm>
          <a:custGeom>
            <a:avLst/>
            <a:gdLst>
              <a:gd name="connsiteX0" fmla="*/ 0 w 4860925"/>
              <a:gd name="connsiteY0" fmla="*/ 0 h 6121400"/>
              <a:gd name="connsiteX1" fmla="*/ 4860925 w 4860925"/>
              <a:gd name="connsiteY1" fmla="*/ 0 h 6121400"/>
              <a:gd name="connsiteX2" fmla="*/ 4860925 w 4860925"/>
              <a:gd name="connsiteY2" fmla="*/ 5311230 h 6121400"/>
              <a:gd name="connsiteX3" fmla="*/ 4050755 w 4860925"/>
              <a:gd name="connsiteY3" fmla="*/ 6121400 h 6121400"/>
              <a:gd name="connsiteX4" fmla="*/ 810170 w 4860925"/>
              <a:gd name="connsiteY4" fmla="*/ 6121400 h 6121400"/>
              <a:gd name="connsiteX5" fmla="*/ 0 w 4860925"/>
              <a:gd name="connsiteY5" fmla="*/ 5311230 h 6121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60925" h="6121400">
                <a:moveTo>
                  <a:pt x="0" y="0"/>
                </a:moveTo>
                <a:lnTo>
                  <a:pt x="4860925" y="0"/>
                </a:lnTo>
                <a:lnTo>
                  <a:pt x="4860925" y="5311230"/>
                </a:lnTo>
                <a:cubicBezTo>
                  <a:pt x="4860925" y="5758675"/>
                  <a:pt x="4498200" y="6121400"/>
                  <a:pt x="4050755" y="6121400"/>
                </a:cubicBezTo>
                <a:lnTo>
                  <a:pt x="810170" y="6121400"/>
                </a:lnTo>
                <a:cubicBezTo>
                  <a:pt x="362725" y="6121400"/>
                  <a:pt x="0" y="5758675"/>
                  <a:pt x="0" y="531123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1360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AZKY DALSI VARIAN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obrázku 11">
            <a:extLst>
              <a:ext uri="{FF2B5EF4-FFF2-40B4-BE49-F238E27FC236}">
                <a16:creationId xmlns="" xmlns:a16="http://schemas.microsoft.com/office/drawing/2014/main" id="{BD2AF3E8-BA92-7A91-5166-BB8AED7F7DC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34963" y="368300"/>
            <a:ext cx="4859056" cy="2970213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Zástupný symbol obrázku 11">
            <a:extLst>
              <a:ext uri="{FF2B5EF4-FFF2-40B4-BE49-F238E27FC236}">
                <a16:creationId xmlns="" xmlns:a16="http://schemas.microsoft.com/office/drawing/2014/main" id="{3F6CB356-5394-0435-FC74-88A4591E8C2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334963" y="3522133"/>
            <a:ext cx="4859056" cy="2970213"/>
          </a:xfrm>
        </p:spPr>
        <p:txBody>
          <a:bodyPr/>
          <a:lstStyle/>
          <a:p>
            <a:endParaRPr lang="cs-CZ"/>
          </a:p>
        </p:txBody>
      </p:sp>
      <p:sp>
        <p:nvSpPr>
          <p:cNvPr id="11" name="Zástupný text 2">
            <a:extLst>
              <a:ext uri="{FF2B5EF4-FFF2-40B4-BE49-F238E27FC236}">
                <a16:creationId xmlns="" xmlns:a16="http://schemas.microsoft.com/office/drawing/2014/main" id="{37EE9098-CE6D-B358-B1DC-A3FB0577DC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29960" y="374438"/>
            <a:ext cx="3015528" cy="2964075"/>
          </a:xfrm>
        </p:spPr>
        <p:txBody>
          <a:bodyPr anchor="t"/>
          <a:lstStyle>
            <a:lvl1pPr marL="0" indent="0">
              <a:buNone/>
              <a:defRPr sz="2400">
                <a:solidFill>
                  <a:srgbClr val="00B199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12" name="Zástupný text 2">
            <a:extLst>
              <a:ext uri="{FF2B5EF4-FFF2-40B4-BE49-F238E27FC236}">
                <a16:creationId xmlns="" xmlns:a16="http://schemas.microsoft.com/office/drawing/2014/main" id="{41435985-F8E8-CF49-E3CD-DC5DB78F4B8A}"/>
              </a:ext>
            </a:extLst>
          </p:cNvPr>
          <p:cNvSpPr>
            <a:spLocks noGrp="1"/>
          </p:cNvSpPr>
          <p:nvPr>
            <p:ph type="body" idx="19"/>
          </p:nvPr>
        </p:nvSpPr>
        <p:spPr>
          <a:xfrm>
            <a:off x="5329960" y="3527704"/>
            <a:ext cx="3015528" cy="2964075"/>
          </a:xfrm>
        </p:spPr>
        <p:txBody>
          <a:bodyPr anchor="t"/>
          <a:lstStyle>
            <a:lvl1pPr marL="0" indent="0">
              <a:buNone/>
              <a:defRPr sz="2400">
                <a:solidFill>
                  <a:srgbClr val="00B199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4812437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 DALSI VARIANTA ZAOBL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text 2">
            <a:extLst>
              <a:ext uri="{FF2B5EF4-FFF2-40B4-BE49-F238E27FC236}">
                <a16:creationId xmlns="" xmlns:a16="http://schemas.microsoft.com/office/drawing/2014/main" id="{37EE9098-CE6D-B358-B1DC-A3FB0577DC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29960" y="374438"/>
            <a:ext cx="3015528" cy="2964075"/>
          </a:xfrm>
        </p:spPr>
        <p:txBody>
          <a:bodyPr anchor="t"/>
          <a:lstStyle>
            <a:lvl1pPr marL="0" indent="0">
              <a:buNone/>
              <a:defRPr sz="2400">
                <a:solidFill>
                  <a:srgbClr val="00B199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12" name="Zástupný text 2">
            <a:extLst>
              <a:ext uri="{FF2B5EF4-FFF2-40B4-BE49-F238E27FC236}">
                <a16:creationId xmlns="" xmlns:a16="http://schemas.microsoft.com/office/drawing/2014/main" id="{41435985-F8E8-CF49-E3CD-DC5DB78F4B8A}"/>
              </a:ext>
            </a:extLst>
          </p:cNvPr>
          <p:cNvSpPr>
            <a:spLocks noGrp="1"/>
          </p:cNvSpPr>
          <p:nvPr>
            <p:ph type="body" idx="19"/>
          </p:nvPr>
        </p:nvSpPr>
        <p:spPr>
          <a:xfrm>
            <a:off x="5329960" y="3527704"/>
            <a:ext cx="3015528" cy="2964075"/>
          </a:xfrm>
        </p:spPr>
        <p:txBody>
          <a:bodyPr anchor="t"/>
          <a:lstStyle>
            <a:lvl1pPr marL="0" indent="0">
              <a:buNone/>
              <a:defRPr sz="2400">
                <a:solidFill>
                  <a:srgbClr val="00B199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6" name="Zástupný symbol obrázku 5">
            <a:extLst>
              <a:ext uri="{FF2B5EF4-FFF2-40B4-BE49-F238E27FC236}">
                <a16:creationId xmlns="" xmlns:a16="http://schemas.microsoft.com/office/drawing/2014/main" id="{040F64B5-0A78-24A4-DC8B-78473B5720D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5360" y="368300"/>
            <a:ext cx="4859056" cy="2970213"/>
          </a:xfrm>
          <a:custGeom>
            <a:avLst/>
            <a:gdLst>
              <a:gd name="connsiteX0" fmla="*/ 0 w 4859056"/>
              <a:gd name="connsiteY0" fmla="*/ 0 h 2970213"/>
              <a:gd name="connsiteX1" fmla="*/ 4859056 w 4859056"/>
              <a:gd name="connsiteY1" fmla="*/ 0 h 2970213"/>
              <a:gd name="connsiteX2" fmla="*/ 4859056 w 4859056"/>
              <a:gd name="connsiteY2" fmla="*/ 2475168 h 2970213"/>
              <a:gd name="connsiteX3" fmla="*/ 4364011 w 4859056"/>
              <a:gd name="connsiteY3" fmla="*/ 2970213 h 2970213"/>
              <a:gd name="connsiteX4" fmla="*/ 495045 w 4859056"/>
              <a:gd name="connsiteY4" fmla="*/ 2970213 h 2970213"/>
              <a:gd name="connsiteX5" fmla="*/ 0 w 4859056"/>
              <a:gd name="connsiteY5" fmla="*/ 2475168 h 2970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59056" h="2970213">
                <a:moveTo>
                  <a:pt x="0" y="0"/>
                </a:moveTo>
                <a:lnTo>
                  <a:pt x="4859056" y="0"/>
                </a:lnTo>
                <a:lnTo>
                  <a:pt x="4859056" y="2475168"/>
                </a:lnTo>
                <a:cubicBezTo>
                  <a:pt x="4859056" y="2748574"/>
                  <a:pt x="4637417" y="2970213"/>
                  <a:pt x="4364011" y="2970213"/>
                </a:cubicBezTo>
                <a:lnTo>
                  <a:pt x="495045" y="2970213"/>
                </a:lnTo>
                <a:cubicBezTo>
                  <a:pt x="221639" y="2970213"/>
                  <a:pt x="0" y="2748574"/>
                  <a:pt x="0" y="2475168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cs-CZ"/>
          </a:p>
        </p:txBody>
      </p:sp>
      <p:sp>
        <p:nvSpPr>
          <p:cNvPr id="7" name="Zástupný symbol obrázku 6">
            <a:extLst>
              <a:ext uri="{FF2B5EF4-FFF2-40B4-BE49-F238E27FC236}">
                <a16:creationId xmlns="" xmlns:a16="http://schemas.microsoft.com/office/drawing/2014/main" id="{60EDBC64-AFDE-F40E-60FC-513545AFDCE1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35360" y="3518314"/>
            <a:ext cx="4859056" cy="2970213"/>
          </a:xfrm>
          <a:custGeom>
            <a:avLst/>
            <a:gdLst>
              <a:gd name="connsiteX0" fmla="*/ 0 w 4859056"/>
              <a:gd name="connsiteY0" fmla="*/ 0 h 2970213"/>
              <a:gd name="connsiteX1" fmla="*/ 4859056 w 4859056"/>
              <a:gd name="connsiteY1" fmla="*/ 0 h 2970213"/>
              <a:gd name="connsiteX2" fmla="*/ 4859056 w 4859056"/>
              <a:gd name="connsiteY2" fmla="*/ 2475168 h 2970213"/>
              <a:gd name="connsiteX3" fmla="*/ 4364011 w 4859056"/>
              <a:gd name="connsiteY3" fmla="*/ 2970213 h 2970213"/>
              <a:gd name="connsiteX4" fmla="*/ 495045 w 4859056"/>
              <a:gd name="connsiteY4" fmla="*/ 2970213 h 2970213"/>
              <a:gd name="connsiteX5" fmla="*/ 0 w 4859056"/>
              <a:gd name="connsiteY5" fmla="*/ 2475168 h 2970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59056" h="2970213">
                <a:moveTo>
                  <a:pt x="0" y="0"/>
                </a:moveTo>
                <a:lnTo>
                  <a:pt x="4859056" y="0"/>
                </a:lnTo>
                <a:lnTo>
                  <a:pt x="4859056" y="2475168"/>
                </a:lnTo>
                <a:cubicBezTo>
                  <a:pt x="4859056" y="2748574"/>
                  <a:pt x="4637417" y="2970213"/>
                  <a:pt x="4364011" y="2970213"/>
                </a:cubicBezTo>
                <a:lnTo>
                  <a:pt x="495045" y="2970213"/>
                </a:lnTo>
                <a:cubicBezTo>
                  <a:pt x="221639" y="2970213"/>
                  <a:pt x="0" y="2748574"/>
                  <a:pt x="0" y="2475168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70419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LKY OBRA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obrázku 11">
            <a:extLst>
              <a:ext uri="{FF2B5EF4-FFF2-40B4-BE49-F238E27FC236}">
                <a16:creationId xmlns="" xmlns:a16="http://schemas.microsoft.com/office/drawing/2014/main" id="{38CF60D9-518F-C1C5-1040-886035A2662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34045" y="368300"/>
            <a:ext cx="9948193" cy="6121400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19391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LKY OBR ZAOBL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obrázku 9">
            <a:extLst>
              <a:ext uri="{FF2B5EF4-FFF2-40B4-BE49-F238E27FC236}">
                <a16:creationId xmlns="" xmlns:a16="http://schemas.microsoft.com/office/drawing/2014/main" id="{6BA2527E-2666-9BA7-01FE-E266A7B6A9F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33272" y="367640"/>
            <a:ext cx="9948193" cy="6121400"/>
          </a:xfrm>
          <a:custGeom>
            <a:avLst/>
            <a:gdLst>
              <a:gd name="connsiteX0" fmla="*/ 0 w 9948193"/>
              <a:gd name="connsiteY0" fmla="*/ 0 h 6121400"/>
              <a:gd name="connsiteX1" fmla="*/ 9948193 w 9948193"/>
              <a:gd name="connsiteY1" fmla="*/ 0 h 6121400"/>
              <a:gd name="connsiteX2" fmla="*/ 9948193 w 9948193"/>
              <a:gd name="connsiteY2" fmla="*/ 5101146 h 6121400"/>
              <a:gd name="connsiteX3" fmla="*/ 8927939 w 9948193"/>
              <a:gd name="connsiteY3" fmla="*/ 6121400 h 6121400"/>
              <a:gd name="connsiteX4" fmla="*/ 1020254 w 9948193"/>
              <a:gd name="connsiteY4" fmla="*/ 6121400 h 6121400"/>
              <a:gd name="connsiteX5" fmla="*/ 0 w 9948193"/>
              <a:gd name="connsiteY5" fmla="*/ 5101146 h 6121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48193" h="6121400">
                <a:moveTo>
                  <a:pt x="0" y="0"/>
                </a:moveTo>
                <a:lnTo>
                  <a:pt x="9948193" y="0"/>
                </a:lnTo>
                <a:lnTo>
                  <a:pt x="9948193" y="5101146"/>
                </a:lnTo>
                <a:cubicBezTo>
                  <a:pt x="9948193" y="5664617"/>
                  <a:pt x="9491410" y="6121400"/>
                  <a:pt x="8927939" y="6121400"/>
                </a:cubicBezTo>
                <a:lnTo>
                  <a:pt x="1020254" y="6121400"/>
                </a:lnTo>
                <a:cubicBezTo>
                  <a:pt x="456783" y="6121400"/>
                  <a:pt x="0" y="5664617"/>
                  <a:pt x="0" y="5101146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64716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97C51697-2CC3-21B1-51D0-0112AC87EB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10815" y="2079625"/>
            <a:ext cx="5210498" cy="441007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="" xmlns:a16="http://schemas.microsoft.com/office/drawing/2014/main" id="{4E0F7B14-1534-95C6-64AB-8DD11B1497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00700" y="2079625"/>
            <a:ext cx="5086350" cy="441007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nadpis 7">
            <a:extLst>
              <a:ext uri="{FF2B5EF4-FFF2-40B4-BE49-F238E27FC236}">
                <a16:creationId xmlns="" xmlns:a16="http://schemas.microsoft.com/office/drawing/2014/main" id="{AA965407-F24F-AE96-2B8D-1C976ACF7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815" y="251289"/>
            <a:ext cx="10071423" cy="11980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16834001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HKE ZVYRAZNENI POZADI">
    <p:bg>
      <p:bgPr>
        <a:solidFill>
          <a:srgbClr val="00B199">
            <a:alpha val="1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97C51697-2CC3-21B1-51D0-0112AC87EB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10815" y="2079625"/>
            <a:ext cx="5210498" cy="4410075"/>
          </a:xfrm>
        </p:spPr>
        <p:txBody>
          <a:bodyPr/>
          <a:lstStyle>
            <a:lvl1pPr>
              <a:defRPr>
                <a:solidFill>
                  <a:srgbClr val="00B199"/>
                </a:solidFill>
              </a:defRPr>
            </a:lvl1pPr>
            <a:lvl2pPr>
              <a:defRPr>
                <a:solidFill>
                  <a:srgbClr val="00B199"/>
                </a:solidFill>
              </a:defRPr>
            </a:lvl2pPr>
            <a:lvl3pPr>
              <a:defRPr>
                <a:solidFill>
                  <a:srgbClr val="00B199"/>
                </a:solidFill>
              </a:defRPr>
            </a:lvl3pPr>
            <a:lvl4pPr>
              <a:defRPr>
                <a:solidFill>
                  <a:srgbClr val="00B199"/>
                </a:solidFill>
              </a:defRPr>
            </a:lvl4pPr>
            <a:lvl5pPr>
              <a:defRPr>
                <a:solidFill>
                  <a:srgbClr val="00B199"/>
                </a:solidFill>
              </a:defRPr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Zástupný nadpis 7">
            <a:extLst>
              <a:ext uri="{FF2B5EF4-FFF2-40B4-BE49-F238E27FC236}">
                <a16:creationId xmlns="" xmlns:a16="http://schemas.microsoft.com/office/drawing/2014/main" id="{AA965407-F24F-AE96-2B8D-1C976ACF7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815" y="251289"/>
            <a:ext cx="10071423" cy="11980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>
                <a:solidFill>
                  <a:srgbClr val="00B199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11" name="Zástupný obsah 3">
            <a:extLst>
              <a:ext uri="{FF2B5EF4-FFF2-40B4-BE49-F238E27FC236}">
                <a16:creationId xmlns="" xmlns:a16="http://schemas.microsoft.com/office/drawing/2014/main" id="{4253B48E-0DA1-95BB-DAEB-BE9F9895AC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00699" y="2079625"/>
            <a:ext cx="5263761" cy="4410075"/>
          </a:xfrm>
        </p:spPr>
        <p:txBody>
          <a:bodyPr/>
          <a:lstStyle>
            <a:lvl1pPr>
              <a:defRPr>
                <a:solidFill>
                  <a:srgbClr val="00B199"/>
                </a:solidFill>
              </a:defRPr>
            </a:lvl1pPr>
            <a:lvl2pPr>
              <a:defRPr>
                <a:solidFill>
                  <a:srgbClr val="00B199"/>
                </a:solidFill>
              </a:defRPr>
            </a:lvl2pPr>
            <a:lvl3pPr>
              <a:defRPr>
                <a:solidFill>
                  <a:srgbClr val="00B199"/>
                </a:solidFill>
              </a:defRPr>
            </a:lvl3pPr>
            <a:lvl4pPr>
              <a:defRPr>
                <a:solidFill>
                  <a:srgbClr val="00B199"/>
                </a:solidFill>
              </a:defRPr>
            </a:lvl4pPr>
            <a:lvl5pPr>
              <a:defRPr>
                <a:solidFill>
                  <a:srgbClr val="00B199"/>
                </a:solidFill>
              </a:defRPr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6188324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NE ZVYRAZNENI POZADI">
    <p:bg>
      <p:bgPr>
        <a:solidFill>
          <a:srgbClr val="00B1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97C51697-2CC3-21B1-51D0-0112AC87EB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10815" y="2079625"/>
            <a:ext cx="5210498" cy="44100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="" xmlns:a16="http://schemas.microsoft.com/office/drawing/2014/main" id="{4E0F7B14-1534-95C6-64AB-8DD11B1497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00699" y="2079625"/>
            <a:ext cx="5263761" cy="44100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Zástupný nadpis 7">
            <a:extLst>
              <a:ext uri="{FF2B5EF4-FFF2-40B4-BE49-F238E27FC236}">
                <a16:creationId xmlns="" xmlns:a16="http://schemas.microsoft.com/office/drawing/2014/main" id="{AA965407-F24F-AE96-2B8D-1C976ACF7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815" y="251289"/>
            <a:ext cx="10071423" cy="11980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ECF451B4-FC92-1FB8-2426-8D68370C57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biLevel thresh="50000"/>
          </a:blip>
          <a:stretch>
            <a:fillRect/>
          </a:stretch>
        </p:blipFill>
        <p:spPr>
          <a:xfrm>
            <a:off x="10864461" y="368300"/>
            <a:ext cx="956064" cy="1081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0954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A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5769D9AB-4458-CDFF-9CB1-D26E60EED9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5350" y="2084388"/>
            <a:ext cx="5216515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="" xmlns:a16="http://schemas.microsoft.com/office/drawing/2014/main" id="{AD85BADF-EDFD-E3EF-A9A2-2E92E2C34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45350" y="2908300"/>
            <a:ext cx="5216515" cy="3684588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="" xmlns:a16="http://schemas.microsoft.com/office/drawing/2014/main" id="{D32E62A5-166E-3655-F3B4-47FF4E983D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604482" y="2079625"/>
            <a:ext cx="5183188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="" xmlns:a16="http://schemas.microsoft.com/office/drawing/2014/main" id="{2297DBE2-D191-53A6-3CAE-56EF1371F8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604482" y="2903537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1" name="Zástupný nadpis 7">
            <a:extLst>
              <a:ext uri="{FF2B5EF4-FFF2-40B4-BE49-F238E27FC236}">
                <a16:creationId xmlns="" xmlns:a16="http://schemas.microsoft.com/office/drawing/2014/main" id="{D6F46CF4-3F80-762A-0A09-D02E99E3F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815" y="251289"/>
            <a:ext cx="10071423" cy="11980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37764593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AVERECNY SLIDE">
    <p:bg>
      <p:bgPr>
        <a:solidFill>
          <a:srgbClr val="00B1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3085BED-344B-3C86-CAF5-324306A20E7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04950" y="2079625"/>
            <a:ext cx="9182100" cy="2698750"/>
          </a:xfrm>
          <a:prstGeom prst="rect">
            <a:avLst/>
          </a:prstGeom>
        </p:spPr>
        <p:txBody>
          <a:bodyPr anchor="ctr"/>
          <a:lstStyle>
            <a:lvl1pPr algn="ctr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Děkuji za pozornost!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5526C59D-A033-C837-0244-06CE3180AB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biLevel thresh="50000"/>
          </a:blip>
          <a:stretch>
            <a:fillRect/>
          </a:stretch>
        </p:blipFill>
        <p:spPr>
          <a:xfrm>
            <a:off x="10864461" y="368300"/>
            <a:ext cx="956064" cy="1081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037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PREZENTACE">
    <p:bg>
      <p:bgPr>
        <a:solidFill>
          <a:srgbClr val="00B1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3085BED-344B-3C86-CAF5-324306A20E7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04950" y="2079625"/>
            <a:ext cx="9182100" cy="2698750"/>
          </a:xfrm>
          <a:prstGeom prst="rect">
            <a:avLst/>
          </a:prstGeom>
        </p:spPr>
        <p:txBody>
          <a:bodyPr anchor="ctr"/>
          <a:lstStyle>
            <a:lvl1pPr algn="ctr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Nadpis prezentace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="" xmlns:a16="http://schemas.microsoft.com/office/drawing/2014/main" id="{66DA5A8A-8E53-4371-CD6F-12A5EBC582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biLevel thresh="50000"/>
          </a:blip>
          <a:stretch>
            <a:fillRect/>
          </a:stretch>
        </p:blipFill>
        <p:spPr>
          <a:xfrm>
            <a:off x="10864461" y="368300"/>
            <a:ext cx="956064" cy="1081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7543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ZÁPATÍ PAGINACE A T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A6BC906B-8DF5-4407-B396-A67B13504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815" y="2078567"/>
            <a:ext cx="8315648" cy="378070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8" name="Zástupný nadpis 7">
            <a:extLst>
              <a:ext uri="{FF2B5EF4-FFF2-40B4-BE49-F238E27FC236}">
                <a16:creationId xmlns="" xmlns:a16="http://schemas.microsoft.com/office/drawing/2014/main" id="{BD3222D5-24E8-A3D8-A607-8EBF4B18D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815" y="251289"/>
            <a:ext cx="10071423" cy="11980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text 3">
            <a:extLst>
              <a:ext uri="{FF2B5EF4-FFF2-40B4-BE49-F238E27FC236}">
                <a16:creationId xmlns="" xmlns:a16="http://schemas.microsoft.com/office/drawing/2014/main" id="{AFAF9024-2729-5327-2631-EAAADDDA7A8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45349" y="6264315"/>
            <a:ext cx="3601163" cy="360362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00B199"/>
                </a:solidFill>
              </a:defRPr>
            </a:lvl1pPr>
          </a:lstStyle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95406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A6BC906B-8DF5-4407-B396-A67B13504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815" y="2078567"/>
            <a:ext cx="8315648" cy="378070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8" name="Zástupný nadpis 7">
            <a:extLst>
              <a:ext uri="{FF2B5EF4-FFF2-40B4-BE49-F238E27FC236}">
                <a16:creationId xmlns="" xmlns:a16="http://schemas.microsoft.com/office/drawing/2014/main" id="{BD3222D5-24E8-A3D8-A607-8EBF4B18D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815" y="251289"/>
            <a:ext cx="10071423" cy="11980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2" name="Zástupný text 3">
            <a:extLst>
              <a:ext uri="{FF2B5EF4-FFF2-40B4-BE49-F238E27FC236}">
                <a16:creationId xmlns="" xmlns:a16="http://schemas.microsoft.com/office/drawing/2014/main" id="{C5DDE056-3D2B-7B37-BC2A-98C936D76B4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45349" y="6264315"/>
            <a:ext cx="3601163" cy="360362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00B199"/>
                </a:solidFill>
              </a:defRPr>
            </a:lvl1pPr>
          </a:lstStyle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62429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97C51697-2CC3-21B1-51D0-0112AC87EB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10815" y="2079626"/>
            <a:ext cx="5210498" cy="382464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="" xmlns:a16="http://schemas.microsoft.com/office/drawing/2014/main" id="{4E0F7B14-1534-95C6-64AB-8DD11B1497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00700" y="2079626"/>
            <a:ext cx="5086350" cy="382464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nadpis 7">
            <a:extLst>
              <a:ext uri="{FF2B5EF4-FFF2-40B4-BE49-F238E27FC236}">
                <a16:creationId xmlns="" xmlns:a16="http://schemas.microsoft.com/office/drawing/2014/main" id="{AA965407-F24F-AE96-2B8D-1C976ACF7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815" y="251289"/>
            <a:ext cx="10071423" cy="11980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2" name="Zástupný text 3">
            <a:extLst>
              <a:ext uri="{FF2B5EF4-FFF2-40B4-BE49-F238E27FC236}">
                <a16:creationId xmlns="" xmlns:a16="http://schemas.microsoft.com/office/drawing/2014/main" id="{B0C75702-8133-DFBC-DA55-EBB542FD6F1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45349" y="6264315"/>
            <a:ext cx="3601163" cy="360362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00B199"/>
                </a:solidFill>
              </a:defRPr>
            </a:lvl1pPr>
          </a:lstStyle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34783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HKE ZVYRAZNENI POZADI">
    <p:bg>
      <p:bgPr>
        <a:solidFill>
          <a:srgbClr val="00B199">
            <a:alpha val="1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97C51697-2CC3-21B1-51D0-0112AC87EB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10815" y="2079626"/>
            <a:ext cx="5210498" cy="3824650"/>
          </a:xfrm>
        </p:spPr>
        <p:txBody>
          <a:bodyPr/>
          <a:lstStyle>
            <a:lvl1pPr>
              <a:defRPr>
                <a:solidFill>
                  <a:srgbClr val="00B199"/>
                </a:solidFill>
              </a:defRPr>
            </a:lvl1pPr>
            <a:lvl2pPr>
              <a:defRPr>
                <a:solidFill>
                  <a:srgbClr val="00B199"/>
                </a:solidFill>
              </a:defRPr>
            </a:lvl2pPr>
            <a:lvl3pPr>
              <a:defRPr>
                <a:solidFill>
                  <a:srgbClr val="00B199"/>
                </a:solidFill>
              </a:defRPr>
            </a:lvl3pPr>
            <a:lvl4pPr>
              <a:defRPr>
                <a:solidFill>
                  <a:srgbClr val="00B199"/>
                </a:solidFill>
              </a:defRPr>
            </a:lvl4pPr>
            <a:lvl5pPr>
              <a:defRPr>
                <a:solidFill>
                  <a:srgbClr val="00B199"/>
                </a:solidFill>
              </a:defRPr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Zástupný nadpis 7">
            <a:extLst>
              <a:ext uri="{FF2B5EF4-FFF2-40B4-BE49-F238E27FC236}">
                <a16:creationId xmlns="" xmlns:a16="http://schemas.microsoft.com/office/drawing/2014/main" id="{AA965407-F24F-AE96-2B8D-1C976ACF7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815" y="251289"/>
            <a:ext cx="10071423" cy="11980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>
                <a:solidFill>
                  <a:srgbClr val="00B199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11" name="Zástupný obsah 3">
            <a:extLst>
              <a:ext uri="{FF2B5EF4-FFF2-40B4-BE49-F238E27FC236}">
                <a16:creationId xmlns="" xmlns:a16="http://schemas.microsoft.com/office/drawing/2014/main" id="{4253B48E-0DA1-95BB-DAEB-BE9F9895AC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00699" y="2079626"/>
            <a:ext cx="5263761" cy="3824650"/>
          </a:xfrm>
        </p:spPr>
        <p:txBody>
          <a:bodyPr/>
          <a:lstStyle>
            <a:lvl1pPr>
              <a:defRPr>
                <a:solidFill>
                  <a:srgbClr val="00B199"/>
                </a:solidFill>
              </a:defRPr>
            </a:lvl1pPr>
            <a:lvl2pPr>
              <a:defRPr>
                <a:solidFill>
                  <a:srgbClr val="00B199"/>
                </a:solidFill>
              </a:defRPr>
            </a:lvl2pPr>
            <a:lvl3pPr>
              <a:defRPr>
                <a:solidFill>
                  <a:srgbClr val="00B199"/>
                </a:solidFill>
              </a:defRPr>
            </a:lvl3pPr>
            <a:lvl4pPr>
              <a:defRPr>
                <a:solidFill>
                  <a:srgbClr val="00B199"/>
                </a:solidFill>
              </a:defRPr>
            </a:lvl4pPr>
            <a:lvl5pPr>
              <a:defRPr>
                <a:solidFill>
                  <a:srgbClr val="00B199"/>
                </a:solidFill>
              </a:defRPr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2" name="Zástupný text 3">
            <a:extLst>
              <a:ext uri="{FF2B5EF4-FFF2-40B4-BE49-F238E27FC236}">
                <a16:creationId xmlns="" xmlns:a16="http://schemas.microsoft.com/office/drawing/2014/main" id="{708176BA-FB2A-161D-81E5-2A7CF22D2AF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45349" y="6264315"/>
            <a:ext cx="3601163" cy="360362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00B199"/>
                </a:solidFill>
              </a:defRPr>
            </a:lvl1pPr>
          </a:lstStyle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33535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NE ZVYRAZNENI POZADI">
    <p:bg>
      <p:bgPr>
        <a:solidFill>
          <a:srgbClr val="00B1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97C51697-2CC3-21B1-51D0-0112AC87EB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10815" y="2079626"/>
            <a:ext cx="5210498" cy="38246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="" xmlns:a16="http://schemas.microsoft.com/office/drawing/2014/main" id="{4E0F7B14-1534-95C6-64AB-8DD11B1497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00699" y="2079625"/>
            <a:ext cx="5263761" cy="382465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Zástupný nadpis 7">
            <a:extLst>
              <a:ext uri="{FF2B5EF4-FFF2-40B4-BE49-F238E27FC236}">
                <a16:creationId xmlns="" xmlns:a16="http://schemas.microsoft.com/office/drawing/2014/main" id="{AA965407-F24F-AE96-2B8D-1C976ACF7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815" y="251289"/>
            <a:ext cx="10071423" cy="11980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ECF451B4-FC92-1FB8-2426-8D68370C57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biLevel thresh="50000"/>
          </a:blip>
          <a:stretch>
            <a:fillRect/>
          </a:stretch>
        </p:blipFill>
        <p:spPr>
          <a:xfrm>
            <a:off x="10864461" y="368300"/>
            <a:ext cx="956064" cy="1081088"/>
          </a:xfrm>
          <a:prstGeom prst="rect">
            <a:avLst/>
          </a:prstGeom>
        </p:spPr>
      </p:pic>
      <p:sp>
        <p:nvSpPr>
          <p:cNvPr id="8" name="Zástupný text 3">
            <a:extLst>
              <a:ext uri="{FF2B5EF4-FFF2-40B4-BE49-F238E27FC236}">
                <a16:creationId xmlns="" xmlns:a16="http://schemas.microsoft.com/office/drawing/2014/main" id="{D6D4CD2E-70C1-1291-E5ED-55CF356251C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45349" y="6264315"/>
            <a:ext cx="3601163" cy="360362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endParaRPr lang="cs-CZ" dirty="0"/>
          </a:p>
        </p:txBody>
      </p:sp>
      <p:sp>
        <p:nvSpPr>
          <p:cNvPr id="9" name="Zástupný text 3">
            <a:extLst>
              <a:ext uri="{FF2B5EF4-FFF2-40B4-BE49-F238E27FC236}">
                <a16:creationId xmlns="" xmlns:a16="http://schemas.microsoft.com/office/drawing/2014/main" id="{9A0821E4-548E-3F96-8B24-F7F35E31EB15}"/>
              </a:ext>
            </a:extLst>
          </p:cNvPr>
          <p:cNvSpPr txBox="1">
            <a:spLocks/>
          </p:cNvSpPr>
          <p:nvPr userDrawn="1"/>
        </p:nvSpPr>
        <p:spPr>
          <a:xfrm>
            <a:off x="8345488" y="6264315"/>
            <a:ext cx="3556356" cy="360362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rgbClr val="00B199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6859AE1-8421-EF4B-AA98-324C799466AF}" type="slidenum">
              <a:rPr lang="cs-CZ" smtClean="0"/>
              <a:pPr/>
              <a:t>‹#›</a:t>
            </a:fld>
            <a:r>
              <a:rPr lang="cs-CZ" dirty="0"/>
              <a:t>T</a:t>
            </a:r>
          </a:p>
        </p:txBody>
      </p:sp>
      <p:sp>
        <p:nvSpPr>
          <p:cNvPr id="13" name="Zástupný text 3">
            <a:extLst>
              <a:ext uri="{FF2B5EF4-FFF2-40B4-BE49-F238E27FC236}">
                <a16:creationId xmlns="" xmlns:a16="http://schemas.microsoft.com/office/drawing/2014/main" id="{0C8056A8-24A4-4A11-C190-B8F339FE516B}"/>
              </a:ext>
            </a:extLst>
          </p:cNvPr>
          <p:cNvSpPr txBox="1">
            <a:spLocks/>
          </p:cNvSpPr>
          <p:nvPr userDrawn="1"/>
        </p:nvSpPr>
        <p:spPr>
          <a:xfrm>
            <a:off x="8346250" y="6264315"/>
            <a:ext cx="3556356" cy="360362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rgbClr val="00B199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6859AE1-8421-EF4B-AA98-324C799466AF}" type="slidenum">
              <a:rPr lang="cs-CZ" smtClean="0">
                <a:solidFill>
                  <a:schemeClr val="bg1"/>
                </a:solidFill>
              </a:rPr>
              <a:pPr/>
              <a:t>‹#›</a:t>
            </a:fld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5414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A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5769D9AB-4458-CDFF-9CB1-D26E60EED9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5350" y="2084388"/>
            <a:ext cx="5216515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="" xmlns:a16="http://schemas.microsoft.com/office/drawing/2014/main" id="{AD85BADF-EDFD-E3EF-A9A2-2E92E2C34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45350" y="2908300"/>
            <a:ext cx="5216515" cy="2950970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="" xmlns:a16="http://schemas.microsoft.com/office/drawing/2014/main" id="{D32E62A5-166E-3655-F3B4-47FF4E983D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604482" y="2079625"/>
            <a:ext cx="5183188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="" xmlns:a16="http://schemas.microsoft.com/office/drawing/2014/main" id="{2297DBE2-D191-53A6-3CAE-56EF1371F8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604482" y="2903537"/>
            <a:ext cx="5183188" cy="295097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1" name="Zástupný nadpis 7">
            <a:extLst>
              <a:ext uri="{FF2B5EF4-FFF2-40B4-BE49-F238E27FC236}">
                <a16:creationId xmlns="" xmlns:a16="http://schemas.microsoft.com/office/drawing/2014/main" id="{D6F46CF4-3F80-762A-0A09-D02E99E3F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815" y="251289"/>
            <a:ext cx="10071423" cy="11980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2" name="Zástupný text 3">
            <a:extLst>
              <a:ext uri="{FF2B5EF4-FFF2-40B4-BE49-F238E27FC236}">
                <a16:creationId xmlns="" xmlns:a16="http://schemas.microsoft.com/office/drawing/2014/main" id="{DA31A042-127F-01A7-714C-7356BEA44B1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45349" y="6264315"/>
            <a:ext cx="3601163" cy="360362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00B199"/>
                </a:solidFill>
              </a:defRPr>
            </a:lvl1pPr>
          </a:lstStyle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44385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ROVNA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nadpis 7">
            <a:extLst>
              <a:ext uri="{FF2B5EF4-FFF2-40B4-BE49-F238E27FC236}">
                <a16:creationId xmlns="" xmlns:a16="http://schemas.microsoft.com/office/drawing/2014/main" id="{D6F46CF4-3F80-762A-0A09-D02E99E3F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815" y="251289"/>
            <a:ext cx="10071423" cy="11980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2" name="Zástupný text 3">
            <a:extLst>
              <a:ext uri="{FF2B5EF4-FFF2-40B4-BE49-F238E27FC236}">
                <a16:creationId xmlns="" xmlns:a16="http://schemas.microsoft.com/office/drawing/2014/main" id="{DA31A042-127F-01A7-714C-7356BEA44B1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45349" y="6264315"/>
            <a:ext cx="3601163" cy="360362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00B199"/>
                </a:solidFill>
              </a:defRPr>
            </a:lvl1pPr>
          </a:lstStyle>
          <a:p>
            <a:pPr lvl="0"/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EF0A2262-F84A-42B1-E7BF-4CE5AA4CD1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355767" y="1970087"/>
            <a:ext cx="969795" cy="969795"/>
          </a:xfrm>
          <a:prstGeom prst="rect">
            <a:avLst/>
          </a:prstGeom>
        </p:spPr>
      </p:pic>
      <p:sp>
        <p:nvSpPr>
          <p:cNvPr id="8" name="Zástupný obsah 3">
            <a:extLst>
              <a:ext uri="{FF2B5EF4-FFF2-40B4-BE49-F238E27FC236}">
                <a16:creationId xmlns="" xmlns:a16="http://schemas.microsoft.com/office/drawing/2014/main" id="{D45B745A-01F0-B035-5D54-F5B145FA0E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04950" y="1898830"/>
            <a:ext cx="7290810" cy="4410075"/>
          </a:xfrm>
        </p:spPr>
        <p:txBody>
          <a:bodyPr/>
          <a:lstStyle>
            <a:lvl1pPr>
              <a:defRPr>
                <a:solidFill>
                  <a:srgbClr val="00B199"/>
                </a:solidFill>
              </a:defRPr>
            </a:lvl1pPr>
            <a:lvl2pPr>
              <a:defRPr>
                <a:solidFill>
                  <a:srgbClr val="00B199"/>
                </a:solidFill>
              </a:defRPr>
            </a:lvl2pPr>
            <a:lvl3pPr>
              <a:defRPr>
                <a:solidFill>
                  <a:srgbClr val="00B199"/>
                </a:solidFill>
              </a:defRPr>
            </a:lvl3pPr>
            <a:lvl4pPr>
              <a:defRPr>
                <a:solidFill>
                  <a:srgbClr val="00B199"/>
                </a:solidFill>
              </a:defRPr>
            </a:lvl4pPr>
            <a:lvl5pPr>
              <a:defRPr>
                <a:solidFill>
                  <a:srgbClr val="00B199"/>
                </a:solidFill>
              </a:defRPr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55970057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VYRAZNE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text 4">
            <a:extLst>
              <a:ext uri="{FF2B5EF4-FFF2-40B4-BE49-F238E27FC236}">
                <a16:creationId xmlns="" xmlns:a16="http://schemas.microsoft.com/office/drawing/2014/main" id="{E5BDF966-9C06-5EC8-022C-9A7D58AE00B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4963" y="367640"/>
            <a:ext cx="11433755" cy="6121400"/>
          </a:xfrm>
          <a:custGeom>
            <a:avLst/>
            <a:gdLst>
              <a:gd name="connsiteX0" fmla="*/ 0 w 11478363"/>
              <a:gd name="connsiteY0" fmla="*/ 0 h 6121400"/>
              <a:gd name="connsiteX1" fmla="*/ 11478363 w 11478363"/>
              <a:gd name="connsiteY1" fmla="*/ 0 h 6121400"/>
              <a:gd name="connsiteX2" fmla="*/ 11478363 w 11478363"/>
              <a:gd name="connsiteY2" fmla="*/ 5101146 h 6121400"/>
              <a:gd name="connsiteX3" fmla="*/ 10458109 w 11478363"/>
              <a:gd name="connsiteY3" fmla="*/ 6121400 h 6121400"/>
              <a:gd name="connsiteX4" fmla="*/ 1020254 w 11478363"/>
              <a:gd name="connsiteY4" fmla="*/ 6121400 h 6121400"/>
              <a:gd name="connsiteX5" fmla="*/ 0 w 11478363"/>
              <a:gd name="connsiteY5" fmla="*/ 5101146 h 6121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478363" h="6121400">
                <a:moveTo>
                  <a:pt x="0" y="0"/>
                </a:moveTo>
                <a:lnTo>
                  <a:pt x="11478363" y="0"/>
                </a:lnTo>
                <a:lnTo>
                  <a:pt x="11478363" y="5101146"/>
                </a:lnTo>
                <a:cubicBezTo>
                  <a:pt x="11478363" y="5664617"/>
                  <a:pt x="11021580" y="6121400"/>
                  <a:pt x="10458109" y="6121400"/>
                </a:cubicBezTo>
                <a:lnTo>
                  <a:pt x="1020254" y="6121400"/>
                </a:lnTo>
                <a:cubicBezTo>
                  <a:pt x="456783" y="6121400"/>
                  <a:pt x="0" y="5664617"/>
                  <a:pt x="0" y="5101146"/>
                </a:cubicBezTo>
                <a:close/>
              </a:path>
            </a:pathLst>
          </a:custGeom>
          <a:solidFill>
            <a:srgbClr val="00B199"/>
          </a:solidFill>
        </p:spPr>
        <p:txBody>
          <a:bodyPr wrap="square" lIns="792000" tIns="792000" rIns="792000" bIns="792000" anchor="ctr" anchorCtr="1">
            <a:no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4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42066156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VYRAZNENI OUT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text 4">
            <a:extLst>
              <a:ext uri="{FF2B5EF4-FFF2-40B4-BE49-F238E27FC236}">
                <a16:creationId xmlns="" xmlns:a16="http://schemas.microsoft.com/office/drawing/2014/main" id="{E5BDF966-9C06-5EC8-022C-9A7D58AE00B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4963" y="367640"/>
            <a:ext cx="11433755" cy="6121400"/>
          </a:xfrm>
          <a:custGeom>
            <a:avLst/>
            <a:gdLst>
              <a:gd name="connsiteX0" fmla="*/ 0 w 11478363"/>
              <a:gd name="connsiteY0" fmla="*/ 0 h 6121400"/>
              <a:gd name="connsiteX1" fmla="*/ 11478363 w 11478363"/>
              <a:gd name="connsiteY1" fmla="*/ 0 h 6121400"/>
              <a:gd name="connsiteX2" fmla="*/ 11478363 w 11478363"/>
              <a:gd name="connsiteY2" fmla="*/ 5101146 h 6121400"/>
              <a:gd name="connsiteX3" fmla="*/ 10458109 w 11478363"/>
              <a:gd name="connsiteY3" fmla="*/ 6121400 h 6121400"/>
              <a:gd name="connsiteX4" fmla="*/ 1020254 w 11478363"/>
              <a:gd name="connsiteY4" fmla="*/ 6121400 h 6121400"/>
              <a:gd name="connsiteX5" fmla="*/ 0 w 11478363"/>
              <a:gd name="connsiteY5" fmla="*/ 5101146 h 6121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478363" h="6121400">
                <a:moveTo>
                  <a:pt x="0" y="0"/>
                </a:moveTo>
                <a:lnTo>
                  <a:pt x="11478363" y="0"/>
                </a:lnTo>
                <a:lnTo>
                  <a:pt x="11478363" y="5101146"/>
                </a:lnTo>
                <a:cubicBezTo>
                  <a:pt x="11478363" y="5664617"/>
                  <a:pt x="11021580" y="6121400"/>
                  <a:pt x="10458109" y="6121400"/>
                </a:cubicBezTo>
                <a:lnTo>
                  <a:pt x="1020254" y="6121400"/>
                </a:lnTo>
                <a:cubicBezTo>
                  <a:pt x="456783" y="6121400"/>
                  <a:pt x="0" y="5664617"/>
                  <a:pt x="0" y="5101146"/>
                </a:cubicBezTo>
                <a:close/>
              </a:path>
            </a:pathLst>
          </a:custGeom>
          <a:noFill/>
          <a:ln w="82550">
            <a:solidFill>
              <a:srgbClr val="00B199"/>
            </a:solidFill>
            <a:miter lim="800000"/>
          </a:ln>
        </p:spPr>
        <p:txBody>
          <a:bodyPr wrap="square" lIns="792000" tIns="792000" rIns="792000" bIns="792000" anchor="ctr" anchorCtr="1">
            <a:no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4800" b="1">
                <a:solidFill>
                  <a:srgbClr val="00B199"/>
                </a:solidFill>
              </a:defRPr>
            </a:lvl1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373595183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BL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09803829-6A76-C862-31AD-B9D7EBF8BFC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25570" y="535452"/>
            <a:ext cx="7772400" cy="5787095"/>
          </a:xfrm>
          <a:prstGeom prst="rect">
            <a:avLst/>
          </a:prstGeom>
        </p:spPr>
      </p:pic>
      <p:sp>
        <p:nvSpPr>
          <p:cNvPr id="6" name="Zástupný text 2">
            <a:extLst>
              <a:ext uri="{FF2B5EF4-FFF2-40B4-BE49-F238E27FC236}">
                <a16:creationId xmlns="" xmlns:a16="http://schemas.microsoft.com/office/drawing/2014/main" id="{727422E2-75B4-C99F-648D-543F1FC6B2DA}"/>
              </a:ext>
            </a:extLst>
          </p:cNvPr>
          <p:cNvSpPr>
            <a:spLocks noGrp="1"/>
          </p:cNvSpPr>
          <p:nvPr>
            <p:ph type="body" idx="19"/>
          </p:nvPr>
        </p:nvSpPr>
        <p:spPr>
          <a:xfrm>
            <a:off x="2495549" y="863715"/>
            <a:ext cx="7021513" cy="2964075"/>
          </a:xfrm>
        </p:spPr>
        <p:txBody>
          <a:bodyPr anchor="t">
            <a:normAutofit/>
          </a:bodyPr>
          <a:lstStyle>
            <a:lvl1pPr marL="0" indent="0">
              <a:buNone/>
              <a:defRPr sz="48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1433317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PREZENTACE ZAPATI">
    <p:bg>
      <p:bgPr>
        <a:solidFill>
          <a:srgbClr val="00B1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3085BED-344B-3C86-CAF5-324306A20E7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04950" y="2079625"/>
            <a:ext cx="9182100" cy="2698750"/>
          </a:xfrm>
          <a:prstGeom prst="rect">
            <a:avLst/>
          </a:prstGeom>
        </p:spPr>
        <p:txBody>
          <a:bodyPr anchor="ctr"/>
          <a:lstStyle>
            <a:lvl1pPr algn="ctr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Nadpis prezentace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="" xmlns:a16="http://schemas.microsoft.com/office/drawing/2014/main" id="{66DA5A8A-8E53-4371-CD6F-12A5EBC582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biLevel thresh="50000"/>
          </a:blip>
          <a:stretch>
            <a:fillRect/>
          </a:stretch>
        </p:blipFill>
        <p:spPr>
          <a:xfrm>
            <a:off x="10864461" y="368300"/>
            <a:ext cx="956064" cy="1081088"/>
          </a:xfrm>
          <a:prstGeom prst="rect">
            <a:avLst/>
          </a:prstGeom>
        </p:spPr>
      </p:pic>
      <p:sp>
        <p:nvSpPr>
          <p:cNvPr id="4" name="Zástupný text 3">
            <a:extLst>
              <a:ext uri="{FF2B5EF4-FFF2-40B4-BE49-F238E27FC236}">
                <a16:creationId xmlns="" xmlns:a16="http://schemas.microsoft.com/office/drawing/2014/main" id="{F3D084DC-8C2E-5206-1C3F-E672456CE30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5349" y="6264315"/>
            <a:ext cx="3601163" cy="360362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Městská část Praha 6</a:t>
            </a:r>
          </a:p>
        </p:txBody>
      </p:sp>
      <p:sp>
        <p:nvSpPr>
          <p:cNvPr id="5" name="Zástupný text 3">
            <a:extLst>
              <a:ext uri="{FF2B5EF4-FFF2-40B4-BE49-F238E27FC236}">
                <a16:creationId xmlns="" xmlns:a16="http://schemas.microsoft.com/office/drawing/2014/main" id="{1D552C71-DF3F-2D9C-C469-2BA18C79769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345488" y="6264315"/>
            <a:ext cx="3556356" cy="360362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vytvořil Jméno Příjmení</a:t>
            </a:r>
          </a:p>
        </p:txBody>
      </p:sp>
    </p:spTree>
    <p:extLst>
      <p:ext uri="{BB962C8B-B14F-4D97-AF65-F5344CB8AC3E}">
        <p14:creationId xmlns:p14="http://schemas.microsoft.com/office/powerpoint/2010/main" val="95991438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BLINA OUT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E39CA336-AC8A-0B32-4A7F-0AD1978B02A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09800" y="535452"/>
            <a:ext cx="7772400" cy="5787095"/>
          </a:xfrm>
          <a:prstGeom prst="rect">
            <a:avLst/>
          </a:prstGeom>
        </p:spPr>
      </p:pic>
      <p:sp>
        <p:nvSpPr>
          <p:cNvPr id="6" name="Zástupný text 2">
            <a:extLst>
              <a:ext uri="{FF2B5EF4-FFF2-40B4-BE49-F238E27FC236}">
                <a16:creationId xmlns="" xmlns:a16="http://schemas.microsoft.com/office/drawing/2014/main" id="{727422E2-75B4-C99F-648D-543F1FC6B2DA}"/>
              </a:ext>
            </a:extLst>
          </p:cNvPr>
          <p:cNvSpPr>
            <a:spLocks noGrp="1"/>
          </p:cNvSpPr>
          <p:nvPr>
            <p:ph type="body" idx="19"/>
          </p:nvPr>
        </p:nvSpPr>
        <p:spPr>
          <a:xfrm>
            <a:off x="2495549" y="863715"/>
            <a:ext cx="7021513" cy="2964075"/>
          </a:xfrm>
        </p:spPr>
        <p:txBody>
          <a:bodyPr anchor="t">
            <a:normAutofit/>
          </a:bodyPr>
          <a:lstStyle>
            <a:lvl1pPr marL="0" indent="0">
              <a:buNone/>
              <a:defRPr sz="4800" b="1">
                <a:solidFill>
                  <a:srgbClr val="00B199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2780070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BLINA KRATSI A SIP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text 2">
            <a:extLst>
              <a:ext uri="{FF2B5EF4-FFF2-40B4-BE49-F238E27FC236}">
                <a16:creationId xmlns="" xmlns:a16="http://schemas.microsoft.com/office/drawing/2014/main" id="{727422E2-75B4-C99F-648D-543F1FC6B2DA}"/>
              </a:ext>
            </a:extLst>
          </p:cNvPr>
          <p:cNvSpPr>
            <a:spLocks noGrp="1"/>
          </p:cNvSpPr>
          <p:nvPr>
            <p:ph type="body" idx="19"/>
          </p:nvPr>
        </p:nvSpPr>
        <p:spPr>
          <a:xfrm>
            <a:off x="1037639" y="863715"/>
            <a:ext cx="5310641" cy="2964075"/>
          </a:xfrm>
        </p:spPr>
        <p:txBody>
          <a:bodyPr anchor="t">
            <a:normAutofit/>
          </a:bodyPr>
          <a:lstStyle>
            <a:lvl1pPr marL="0" indent="0">
              <a:buNone/>
              <a:defRPr sz="4800" b="1">
                <a:solidFill>
                  <a:srgbClr val="00B199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="" xmlns:a16="http://schemas.microsoft.com/office/drawing/2014/main" id="{F0C6DC46-B76D-DDC8-3056-1D3343CE83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8995" y="535452"/>
            <a:ext cx="5652040" cy="5787095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1B6062A7-9E5D-540F-D06C-70DDA0AE22C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59572" y="709678"/>
            <a:ext cx="1549400" cy="1549400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A4DDE6C9-86B9-EF9B-B6C0-0ED4F5FF1A8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418510" y="646178"/>
            <a:ext cx="1739900" cy="1676400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74D0F5C9-749F-ED06-645E-2E112A64CB28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262540" y="709678"/>
            <a:ext cx="1549400" cy="1549400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="" xmlns:a16="http://schemas.microsoft.com/office/drawing/2014/main" id="{B0608703-96B3-140D-57B2-1D339E6CEE58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6759572" y="2341426"/>
            <a:ext cx="1676400" cy="1739900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="" xmlns:a16="http://schemas.microsoft.com/office/drawing/2014/main" id="{81F464B2-8802-CC5E-2635-45C15F660FD8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135540" y="2341426"/>
            <a:ext cx="1676400" cy="1739900"/>
          </a:xfrm>
          <a:prstGeom prst="rect">
            <a:avLst/>
          </a:prstGeom>
        </p:spPr>
      </p:pic>
      <p:pic>
        <p:nvPicPr>
          <p:cNvPr id="15" name="Obrázek 14">
            <a:extLst>
              <a:ext uri="{FF2B5EF4-FFF2-40B4-BE49-F238E27FC236}">
                <a16:creationId xmlns="" xmlns:a16="http://schemas.microsoft.com/office/drawing/2014/main" id="{E77517AC-150D-8BDE-32C0-70D535E969C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6200000">
            <a:off x="6759572" y="4245358"/>
            <a:ext cx="1549400" cy="1549400"/>
          </a:xfrm>
          <a:prstGeom prst="rect">
            <a:avLst/>
          </a:prstGeom>
        </p:spPr>
      </p:pic>
      <p:pic>
        <p:nvPicPr>
          <p:cNvPr id="16" name="Obrázek 15">
            <a:extLst>
              <a:ext uri="{FF2B5EF4-FFF2-40B4-BE49-F238E27FC236}">
                <a16:creationId xmlns="" xmlns:a16="http://schemas.microsoft.com/office/drawing/2014/main" id="{3F5550F9-2CF3-83AE-8461-ECEDC4CBF0B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 rot="10800000">
            <a:off x="8418510" y="4181858"/>
            <a:ext cx="1739900" cy="1676400"/>
          </a:xfrm>
          <a:prstGeom prst="rect">
            <a:avLst/>
          </a:prstGeom>
        </p:spPr>
      </p:pic>
      <p:pic>
        <p:nvPicPr>
          <p:cNvPr id="17" name="Obrázek 16">
            <a:extLst>
              <a:ext uri="{FF2B5EF4-FFF2-40B4-BE49-F238E27FC236}">
                <a16:creationId xmlns="" xmlns:a16="http://schemas.microsoft.com/office/drawing/2014/main" id="{1E012769-2FF2-22AF-DEEA-028088454E14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 rot="5400000">
            <a:off x="10262540" y="4245358"/>
            <a:ext cx="1549400" cy="154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7142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AVERECNY SLIDE P6">
    <p:bg>
      <p:bgPr>
        <a:solidFill>
          <a:srgbClr val="00B1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46698B80-2A85-51AE-7B2E-EE148E4C454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09800" y="2125961"/>
            <a:ext cx="7772400" cy="2606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654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PREZENTACE BILA">
    <p:bg>
      <p:bgPr>
        <a:solidFill>
          <a:schemeClr val="bg1">
            <a:alpha val="29969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3085BED-344B-3C86-CAF5-324306A20E7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04950" y="2079625"/>
            <a:ext cx="9182100" cy="2698750"/>
          </a:xfrm>
          <a:prstGeom prst="rect">
            <a:avLst/>
          </a:prstGeom>
        </p:spPr>
        <p:txBody>
          <a:bodyPr anchor="ctr"/>
          <a:lstStyle>
            <a:lvl1pPr algn="ctr">
              <a:defRPr sz="6000" b="1">
                <a:solidFill>
                  <a:srgbClr val="00B199"/>
                </a:solidFill>
              </a:defRPr>
            </a:lvl1pPr>
          </a:lstStyle>
          <a:p>
            <a:r>
              <a:rPr lang="cs-CZ" dirty="0"/>
              <a:t>Nadpis prezentace</a:t>
            </a:r>
          </a:p>
        </p:txBody>
      </p:sp>
    </p:spTree>
    <p:extLst>
      <p:ext uri="{BB962C8B-B14F-4D97-AF65-F5344CB8AC3E}">
        <p14:creationId xmlns:p14="http://schemas.microsoft.com/office/powerpoint/2010/main" val="476768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PREZENTACE ZAPATI BILA">
    <p:bg>
      <p:bgPr>
        <a:solidFill>
          <a:schemeClr val="bg1">
            <a:alpha val="29969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3085BED-344B-3C86-CAF5-324306A20E7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04950" y="2079625"/>
            <a:ext cx="9182100" cy="2698750"/>
          </a:xfrm>
          <a:prstGeom prst="rect">
            <a:avLst/>
          </a:prstGeom>
        </p:spPr>
        <p:txBody>
          <a:bodyPr anchor="ctr"/>
          <a:lstStyle>
            <a:lvl1pPr algn="ctr">
              <a:defRPr sz="6000" b="1">
                <a:solidFill>
                  <a:srgbClr val="00B199"/>
                </a:solidFill>
              </a:defRPr>
            </a:lvl1pPr>
          </a:lstStyle>
          <a:p>
            <a:r>
              <a:rPr lang="cs-CZ" dirty="0"/>
              <a:t>Nadpis prezentace</a:t>
            </a:r>
          </a:p>
        </p:txBody>
      </p:sp>
      <p:sp>
        <p:nvSpPr>
          <p:cNvPr id="3" name="Zástupný text 3">
            <a:extLst>
              <a:ext uri="{FF2B5EF4-FFF2-40B4-BE49-F238E27FC236}">
                <a16:creationId xmlns="" xmlns:a16="http://schemas.microsoft.com/office/drawing/2014/main" id="{0FDB5FF2-6F9E-C479-B8FC-7FB81927CD7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5349" y="6264315"/>
            <a:ext cx="3601163" cy="360362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00B199"/>
                </a:solidFill>
              </a:defRPr>
            </a:lvl1pPr>
          </a:lstStyle>
          <a:p>
            <a:pPr lvl="0"/>
            <a:r>
              <a:rPr lang="cs-CZ" dirty="0"/>
              <a:t>Městská část Praha 6</a:t>
            </a:r>
          </a:p>
        </p:txBody>
      </p:sp>
      <p:sp>
        <p:nvSpPr>
          <p:cNvPr id="7" name="Zástupný text 3">
            <a:extLst>
              <a:ext uri="{FF2B5EF4-FFF2-40B4-BE49-F238E27FC236}">
                <a16:creationId xmlns="" xmlns:a16="http://schemas.microsoft.com/office/drawing/2014/main" id="{8E3CB786-63A5-321A-D8B0-3E3CC0129D5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345488" y="6264315"/>
            <a:ext cx="3556356" cy="360362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rgbClr val="00B199"/>
                </a:solidFill>
              </a:defRPr>
            </a:lvl1pPr>
          </a:lstStyle>
          <a:p>
            <a:pPr lvl="0"/>
            <a:r>
              <a:rPr lang="cs-CZ" dirty="0"/>
              <a:t>vytvořil Jméno Příjmení</a:t>
            </a:r>
          </a:p>
        </p:txBody>
      </p:sp>
    </p:spTree>
    <p:extLst>
      <p:ext uri="{BB962C8B-B14F-4D97-AF65-F5344CB8AC3E}">
        <p14:creationId xmlns:p14="http://schemas.microsoft.com/office/powerpoint/2010/main" val="3335581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A6BC906B-8DF5-4407-B396-A67B13504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815" y="2078567"/>
            <a:ext cx="8315648" cy="405073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8" name="Zástupný nadpis 7">
            <a:extLst>
              <a:ext uri="{FF2B5EF4-FFF2-40B4-BE49-F238E27FC236}">
                <a16:creationId xmlns="" xmlns:a16="http://schemas.microsoft.com/office/drawing/2014/main" id="{BD3222D5-24E8-A3D8-A607-8EBF4B18D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815" y="251289"/>
            <a:ext cx="10071423" cy="11980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2882292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AZEK POPI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Zástupný text 2">
            <a:extLst>
              <a:ext uri="{FF2B5EF4-FFF2-40B4-BE49-F238E27FC236}">
                <a16:creationId xmlns="" xmlns:a16="http://schemas.microsoft.com/office/drawing/2014/main" id="{914EE475-39C6-CF1D-E660-B71F08388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29960" y="374437"/>
            <a:ext cx="3015528" cy="3775287"/>
          </a:xfrm>
        </p:spPr>
        <p:txBody>
          <a:bodyPr anchor="t"/>
          <a:lstStyle>
            <a:lvl1pPr marL="0" indent="0">
              <a:buNone/>
              <a:defRPr sz="2400">
                <a:solidFill>
                  <a:srgbClr val="00B199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2" name="Zástupný symbol obrázku 11">
            <a:extLst>
              <a:ext uri="{FF2B5EF4-FFF2-40B4-BE49-F238E27FC236}">
                <a16:creationId xmlns="" xmlns:a16="http://schemas.microsoft.com/office/drawing/2014/main" id="{4046AE8D-9363-173E-83C5-1029114039A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34963" y="368300"/>
            <a:ext cx="4860925" cy="6121400"/>
          </a:xfrm>
        </p:spPr>
        <p:txBody>
          <a:bodyPr/>
          <a:lstStyle/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4388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AZEK POPISKA ZAOBLE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Zástupný text 2">
            <a:extLst>
              <a:ext uri="{FF2B5EF4-FFF2-40B4-BE49-F238E27FC236}">
                <a16:creationId xmlns="" xmlns:a16="http://schemas.microsoft.com/office/drawing/2014/main" id="{914EE475-39C6-CF1D-E660-B71F08388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29960" y="374437"/>
            <a:ext cx="3015528" cy="3775287"/>
          </a:xfrm>
        </p:spPr>
        <p:txBody>
          <a:bodyPr anchor="t"/>
          <a:lstStyle>
            <a:lvl1pPr marL="0" indent="0">
              <a:buNone/>
              <a:defRPr sz="2400">
                <a:solidFill>
                  <a:srgbClr val="00B199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="" xmlns:a16="http://schemas.microsoft.com/office/drawing/2014/main" id="{61226F88-E9E1-0EF4-F19C-B5122D51622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35360" y="368300"/>
            <a:ext cx="4860925" cy="6121400"/>
          </a:xfrm>
          <a:custGeom>
            <a:avLst/>
            <a:gdLst>
              <a:gd name="connsiteX0" fmla="*/ 0 w 4860925"/>
              <a:gd name="connsiteY0" fmla="*/ 0 h 6121400"/>
              <a:gd name="connsiteX1" fmla="*/ 4860925 w 4860925"/>
              <a:gd name="connsiteY1" fmla="*/ 0 h 6121400"/>
              <a:gd name="connsiteX2" fmla="*/ 4860925 w 4860925"/>
              <a:gd name="connsiteY2" fmla="*/ 5311230 h 6121400"/>
              <a:gd name="connsiteX3" fmla="*/ 4050755 w 4860925"/>
              <a:gd name="connsiteY3" fmla="*/ 6121400 h 6121400"/>
              <a:gd name="connsiteX4" fmla="*/ 810170 w 4860925"/>
              <a:gd name="connsiteY4" fmla="*/ 6121400 h 6121400"/>
              <a:gd name="connsiteX5" fmla="*/ 0 w 4860925"/>
              <a:gd name="connsiteY5" fmla="*/ 5311230 h 6121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60925" h="6121400">
                <a:moveTo>
                  <a:pt x="0" y="0"/>
                </a:moveTo>
                <a:lnTo>
                  <a:pt x="4860925" y="0"/>
                </a:lnTo>
                <a:lnTo>
                  <a:pt x="4860925" y="5311230"/>
                </a:lnTo>
                <a:cubicBezTo>
                  <a:pt x="4860925" y="5758675"/>
                  <a:pt x="4498200" y="6121400"/>
                  <a:pt x="4050755" y="6121400"/>
                </a:cubicBezTo>
                <a:lnTo>
                  <a:pt x="810170" y="6121400"/>
                </a:lnTo>
                <a:cubicBezTo>
                  <a:pt x="362725" y="6121400"/>
                  <a:pt x="0" y="5758675"/>
                  <a:pt x="0" y="531123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610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RA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obrázku 11">
            <a:extLst>
              <a:ext uri="{FF2B5EF4-FFF2-40B4-BE49-F238E27FC236}">
                <a16:creationId xmlns="" xmlns:a16="http://schemas.microsoft.com/office/drawing/2014/main" id="{2DF04CB1-07A5-9938-C4AA-2EA7FF98C40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34963" y="368300"/>
            <a:ext cx="4860925" cy="6121400"/>
          </a:xfrm>
        </p:spPr>
        <p:txBody>
          <a:bodyPr/>
          <a:lstStyle/>
          <a:p>
            <a:pPr lvl="1"/>
            <a:endParaRPr lang="cs-CZ" dirty="0"/>
          </a:p>
        </p:txBody>
      </p:sp>
      <p:sp>
        <p:nvSpPr>
          <p:cNvPr id="2" name="Zástupný symbol obrázku 11">
            <a:extLst>
              <a:ext uri="{FF2B5EF4-FFF2-40B4-BE49-F238E27FC236}">
                <a16:creationId xmlns="" xmlns:a16="http://schemas.microsoft.com/office/drawing/2014/main" id="{B31D2385-0756-4057-8867-71799A107B1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3430" y="368300"/>
            <a:ext cx="4860925" cy="6121400"/>
          </a:xfrm>
        </p:spPr>
        <p:txBody>
          <a:bodyPr/>
          <a:lstStyle/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1702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4.xml"/><Relationship Id="rId4" Type="http://schemas.openxmlformats.org/officeDocument/2006/relationships/slideLayout" Target="../slideLayouts/slideLayout23.xml"/><Relationship Id="rId9" Type="http://schemas.openxmlformats.org/officeDocument/2006/relationships/image" Target="../media/image1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5" Type="http://schemas.openxmlformats.org/officeDocument/2006/relationships/slideLayout" Target="../slideLayouts/slideLayout31.xml"/><Relationship Id="rId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1213A3D5-D613-D262-B604-BC09BA8E7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0815" y="2078567"/>
            <a:ext cx="8315648" cy="4410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A98A468B-36BD-09EF-1045-E5753EDC440E}"/>
              </a:ext>
            </a:extLst>
          </p:cNvPr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10864461" y="368300"/>
            <a:ext cx="956064" cy="1081088"/>
          </a:xfrm>
          <a:prstGeom prst="rect">
            <a:avLst/>
          </a:prstGeom>
        </p:spPr>
      </p:pic>
      <p:sp>
        <p:nvSpPr>
          <p:cNvPr id="8" name="Zástupný nadpis 7">
            <a:extLst>
              <a:ext uri="{FF2B5EF4-FFF2-40B4-BE49-F238E27FC236}">
                <a16:creationId xmlns="" xmlns:a16="http://schemas.microsoft.com/office/drawing/2014/main" id="{CDA86933-97EA-36FE-2D51-D6E30050E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815" y="251289"/>
            <a:ext cx="10071423" cy="11980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3230169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4" r:id="rId2"/>
    <p:sldLayoutId id="2147483671" r:id="rId3"/>
    <p:sldLayoutId id="2147483665" r:id="rId4"/>
    <p:sldLayoutId id="2147483672" r:id="rId5"/>
    <p:sldLayoutId id="2147483650" r:id="rId6"/>
    <p:sldLayoutId id="2147483651" r:id="rId7"/>
    <p:sldLayoutId id="2147483678" r:id="rId8"/>
    <p:sldLayoutId id="2147483670" r:id="rId9"/>
    <p:sldLayoutId id="2147483677" r:id="rId10"/>
    <p:sldLayoutId id="2147483669" r:id="rId11"/>
    <p:sldLayoutId id="2147483679" r:id="rId12"/>
    <p:sldLayoutId id="2147483667" r:id="rId13"/>
    <p:sldLayoutId id="2147483676" r:id="rId14"/>
    <p:sldLayoutId id="2147483652" r:id="rId15"/>
    <p:sldLayoutId id="2147483673" r:id="rId16"/>
    <p:sldLayoutId id="2147483674" r:id="rId17"/>
    <p:sldLayoutId id="2147483653" r:id="rId18"/>
    <p:sldLayoutId id="2147483666" r:id="rId1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B199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>
        <p15:guide id="2" pos="7440" userDrawn="1">
          <p15:clr>
            <a:srgbClr val="F26B43"/>
          </p15:clr>
        </p15:guide>
        <p15:guide id="5" pos="211" userDrawn="1">
          <p15:clr>
            <a:srgbClr val="F26B43"/>
          </p15:clr>
        </p15:guide>
        <p15:guide id="6" pos="7100" userDrawn="1">
          <p15:clr>
            <a:srgbClr val="F26B43"/>
          </p15:clr>
        </p15:guide>
        <p15:guide id="7" pos="466" userDrawn="1">
          <p15:clr>
            <a:srgbClr val="F26B43"/>
          </p15:clr>
        </p15:guide>
        <p15:guide id="8" pos="580" userDrawn="1">
          <p15:clr>
            <a:srgbClr val="F26B43"/>
          </p15:clr>
        </p15:guide>
        <p15:guide id="9" pos="835" userDrawn="1">
          <p15:clr>
            <a:srgbClr val="F26B43"/>
          </p15:clr>
        </p15:guide>
        <p15:guide id="10" pos="948" userDrawn="1">
          <p15:clr>
            <a:srgbClr val="F26B43"/>
          </p15:clr>
        </p15:guide>
        <p15:guide id="11" pos="1203" userDrawn="1">
          <p15:clr>
            <a:srgbClr val="F26B43"/>
          </p15:clr>
        </p15:guide>
        <p15:guide id="12" pos="1317" userDrawn="1">
          <p15:clr>
            <a:srgbClr val="F26B43"/>
          </p15:clr>
        </p15:guide>
        <p15:guide id="13" pos="1572" userDrawn="1">
          <p15:clr>
            <a:srgbClr val="F26B43"/>
          </p15:clr>
        </p15:guide>
        <p15:guide id="14" pos="1685" userDrawn="1">
          <p15:clr>
            <a:srgbClr val="F26B43"/>
          </p15:clr>
        </p15:guide>
        <p15:guide id="15" pos="1941" userDrawn="1">
          <p15:clr>
            <a:srgbClr val="F26B43"/>
          </p15:clr>
        </p15:guide>
        <p15:guide id="16" pos="2054" userDrawn="1">
          <p15:clr>
            <a:srgbClr val="F26B43"/>
          </p15:clr>
        </p15:guide>
        <p15:guide id="17" pos="2309" userDrawn="1">
          <p15:clr>
            <a:srgbClr val="F26B43"/>
          </p15:clr>
        </p15:guide>
        <p15:guide id="18" pos="2423" userDrawn="1">
          <p15:clr>
            <a:srgbClr val="F26B43"/>
          </p15:clr>
        </p15:guide>
        <p15:guide id="19" pos="2678" userDrawn="1">
          <p15:clr>
            <a:srgbClr val="F26B43"/>
          </p15:clr>
        </p15:guide>
        <p15:guide id="20" pos="2791" userDrawn="1">
          <p15:clr>
            <a:srgbClr val="F26B43"/>
          </p15:clr>
        </p15:guide>
        <p15:guide id="21" pos="3046" userDrawn="1">
          <p15:clr>
            <a:srgbClr val="F26B43"/>
          </p15:clr>
        </p15:guide>
        <p15:guide id="22" pos="3160" userDrawn="1">
          <p15:clr>
            <a:srgbClr val="F26B43"/>
          </p15:clr>
        </p15:guide>
        <p15:guide id="23" pos="3415" userDrawn="1">
          <p15:clr>
            <a:srgbClr val="F26B43"/>
          </p15:clr>
        </p15:guide>
        <p15:guide id="24" pos="3528" userDrawn="1">
          <p15:clr>
            <a:srgbClr val="F26B43"/>
          </p15:clr>
        </p15:guide>
        <p15:guide id="25" pos="3783" userDrawn="1">
          <p15:clr>
            <a:srgbClr val="F26B43"/>
          </p15:clr>
        </p15:guide>
        <p15:guide id="26" pos="3897" userDrawn="1">
          <p15:clr>
            <a:srgbClr val="F26B43"/>
          </p15:clr>
        </p15:guide>
        <p15:guide id="27" pos="4152" userDrawn="1">
          <p15:clr>
            <a:srgbClr val="F26B43"/>
          </p15:clr>
        </p15:guide>
        <p15:guide id="28" pos="4265" userDrawn="1">
          <p15:clr>
            <a:srgbClr val="F26B43"/>
          </p15:clr>
        </p15:guide>
        <p15:guide id="29" pos="4520" userDrawn="1">
          <p15:clr>
            <a:srgbClr val="F26B43"/>
          </p15:clr>
        </p15:guide>
        <p15:guide id="30" pos="4634" userDrawn="1">
          <p15:clr>
            <a:srgbClr val="F26B43"/>
          </p15:clr>
        </p15:guide>
        <p15:guide id="31" pos="4889" userDrawn="1">
          <p15:clr>
            <a:srgbClr val="F26B43"/>
          </p15:clr>
        </p15:guide>
        <p15:guide id="32" pos="5002" userDrawn="1">
          <p15:clr>
            <a:srgbClr val="F26B43"/>
          </p15:clr>
        </p15:guide>
        <p15:guide id="33" pos="5257" userDrawn="1">
          <p15:clr>
            <a:srgbClr val="F26B43"/>
          </p15:clr>
        </p15:guide>
        <p15:guide id="34" pos="5371" userDrawn="1">
          <p15:clr>
            <a:srgbClr val="F26B43"/>
          </p15:clr>
        </p15:guide>
        <p15:guide id="35" pos="5626" userDrawn="1">
          <p15:clr>
            <a:srgbClr val="F26B43"/>
          </p15:clr>
        </p15:guide>
        <p15:guide id="36" pos="5739" userDrawn="1">
          <p15:clr>
            <a:srgbClr val="F26B43"/>
          </p15:clr>
        </p15:guide>
        <p15:guide id="37" pos="5995" userDrawn="1">
          <p15:clr>
            <a:srgbClr val="F26B43"/>
          </p15:clr>
        </p15:guide>
        <p15:guide id="38" pos="6108" userDrawn="1">
          <p15:clr>
            <a:srgbClr val="F26B43"/>
          </p15:clr>
        </p15:guide>
        <p15:guide id="39" pos="6363" userDrawn="1">
          <p15:clr>
            <a:srgbClr val="F26B43"/>
          </p15:clr>
        </p15:guide>
        <p15:guide id="40" pos="6477" userDrawn="1">
          <p15:clr>
            <a:srgbClr val="F26B43"/>
          </p15:clr>
        </p15:guide>
        <p15:guide id="41" pos="6732" userDrawn="1">
          <p15:clr>
            <a:srgbClr val="F26B43"/>
          </p15:clr>
        </p15:guide>
        <p15:guide id="42" pos="6845" userDrawn="1">
          <p15:clr>
            <a:srgbClr val="F26B43"/>
          </p15:clr>
        </p15:guide>
        <p15:guide id="43" pos="7214" userDrawn="1">
          <p15:clr>
            <a:srgbClr val="F26B43"/>
          </p15:clr>
        </p15:guide>
        <p15:guide id="44" orient="horz" pos="232" userDrawn="1">
          <p15:clr>
            <a:srgbClr val="F26B43"/>
          </p15:clr>
        </p15:guide>
        <p15:guide id="45" orient="horz" pos="516" userDrawn="1">
          <p15:clr>
            <a:srgbClr val="F26B43"/>
          </p15:clr>
        </p15:guide>
        <p15:guide id="46" orient="horz" pos="629" userDrawn="1">
          <p15:clr>
            <a:srgbClr val="F26B43"/>
          </p15:clr>
        </p15:guide>
        <p15:guide id="47" orient="horz" pos="913" userDrawn="1">
          <p15:clr>
            <a:srgbClr val="F26B43"/>
          </p15:clr>
        </p15:guide>
        <p15:guide id="48" orient="horz" pos="1026" userDrawn="1">
          <p15:clr>
            <a:srgbClr val="F26B43"/>
          </p15:clr>
        </p15:guide>
        <p15:guide id="49" orient="horz" pos="1310" userDrawn="1">
          <p15:clr>
            <a:srgbClr val="F26B43"/>
          </p15:clr>
        </p15:guide>
        <p15:guide id="50" orient="horz" pos="1423" userDrawn="1">
          <p15:clr>
            <a:srgbClr val="F26B43"/>
          </p15:clr>
        </p15:guide>
        <p15:guide id="51" orient="horz" pos="1706" userDrawn="1">
          <p15:clr>
            <a:srgbClr val="F26B43"/>
          </p15:clr>
        </p15:guide>
        <p15:guide id="52" orient="horz" pos="1820" userDrawn="1">
          <p15:clr>
            <a:srgbClr val="F26B43"/>
          </p15:clr>
        </p15:guide>
        <p15:guide id="53" orient="horz" pos="2103" userDrawn="1">
          <p15:clr>
            <a:srgbClr val="F26B43"/>
          </p15:clr>
        </p15:guide>
        <p15:guide id="54" orient="horz" pos="2217" userDrawn="1">
          <p15:clr>
            <a:srgbClr val="F26B43"/>
          </p15:clr>
        </p15:guide>
        <p15:guide id="55" orient="horz" pos="2500" userDrawn="1">
          <p15:clr>
            <a:srgbClr val="F26B43"/>
          </p15:clr>
        </p15:guide>
        <p15:guide id="56" orient="horz" pos="2614" userDrawn="1">
          <p15:clr>
            <a:srgbClr val="F26B43"/>
          </p15:clr>
        </p15:guide>
        <p15:guide id="57" orient="horz" pos="2897" userDrawn="1">
          <p15:clr>
            <a:srgbClr val="F26B43"/>
          </p15:clr>
        </p15:guide>
        <p15:guide id="58" orient="horz" pos="3010" userDrawn="1">
          <p15:clr>
            <a:srgbClr val="F26B43"/>
          </p15:clr>
        </p15:guide>
        <p15:guide id="59" orient="horz" pos="3294" userDrawn="1">
          <p15:clr>
            <a:srgbClr val="F26B43"/>
          </p15:clr>
        </p15:guide>
        <p15:guide id="60" orient="horz" pos="3407" userDrawn="1">
          <p15:clr>
            <a:srgbClr val="F26B43"/>
          </p15:clr>
        </p15:guide>
        <p15:guide id="61" orient="horz" pos="3691" userDrawn="1">
          <p15:clr>
            <a:srgbClr val="F26B43"/>
          </p15:clr>
        </p15:guide>
        <p15:guide id="62" orient="horz" pos="3804" userDrawn="1">
          <p15:clr>
            <a:srgbClr val="F26B43"/>
          </p15:clr>
        </p15:guide>
        <p15:guide id="63" orient="horz" pos="4088" userDrawn="1">
          <p15:clr>
            <a:srgbClr val="F26B43"/>
          </p15:clr>
        </p15:guide>
        <p15:guide id="64" pos="6590" userDrawn="1">
          <p15:clr>
            <a:srgbClr val="F26B43"/>
          </p15:clr>
        </p15:guide>
        <p15:guide id="65" pos="3273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1213A3D5-D613-D262-B604-BC09BA8E7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0815" y="2078567"/>
            <a:ext cx="8315648" cy="36906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A98A468B-36BD-09EF-1045-E5753EDC440E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10864461" y="368300"/>
            <a:ext cx="956064" cy="1081088"/>
          </a:xfrm>
          <a:prstGeom prst="rect">
            <a:avLst/>
          </a:prstGeom>
        </p:spPr>
      </p:pic>
      <p:sp>
        <p:nvSpPr>
          <p:cNvPr id="8" name="Zástupný nadpis 7">
            <a:extLst>
              <a:ext uri="{FF2B5EF4-FFF2-40B4-BE49-F238E27FC236}">
                <a16:creationId xmlns="" xmlns:a16="http://schemas.microsoft.com/office/drawing/2014/main" id="{CDA86933-97EA-36FE-2D51-D6E30050E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815" y="251289"/>
            <a:ext cx="10071423" cy="11980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2" name="Zástupný text 3">
            <a:extLst>
              <a:ext uri="{FF2B5EF4-FFF2-40B4-BE49-F238E27FC236}">
                <a16:creationId xmlns="" xmlns:a16="http://schemas.microsoft.com/office/drawing/2014/main" id="{D9A34E5F-7AAD-487F-ADDE-45DE9162A293}"/>
              </a:ext>
            </a:extLst>
          </p:cNvPr>
          <p:cNvSpPr txBox="1">
            <a:spLocks/>
          </p:cNvSpPr>
          <p:nvPr userDrawn="1"/>
        </p:nvSpPr>
        <p:spPr>
          <a:xfrm>
            <a:off x="245349" y="6264315"/>
            <a:ext cx="3601163" cy="360362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rgbClr val="00B199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>
              <a:solidFill>
                <a:srgbClr val="00B199"/>
              </a:solidFill>
            </a:endParaRPr>
          </a:p>
        </p:txBody>
      </p:sp>
      <p:sp>
        <p:nvSpPr>
          <p:cNvPr id="4" name="Zástupný text 3">
            <a:extLst>
              <a:ext uri="{FF2B5EF4-FFF2-40B4-BE49-F238E27FC236}">
                <a16:creationId xmlns="" xmlns:a16="http://schemas.microsoft.com/office/drawing/2014/main" id="{6556173B-1370-8CB5-33B2-635AF7555670}"/>
              </a:ext>
            </a:extLst>
          </p:cNvPr>
          <p:cNvSpPr txBox="1">
            <a:spLocks/>
          </p:cNvSpPr>
          <p:nvPr userDrawn="1"/>
        </p:nvSpPr>
        <p:spPr>
          <a:xfrm>
            <a:off x="8345488" y="6264315"/>
            <a:ext cx="3556356" cy="360362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rgbClr val="00B199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6859AE1-8421-EF4B-AA98-324C799466AF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9308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7" r:id="rId3"/>
    <p:sldLayoutId id="2147483718" r:id="rId4"/>
    <p:sldLayoutId id="2147483719" r:id="rId5"/>
    <p:sldLayoutId id="2147483720" r:id="rId6"/>
    <p:sldLayoutId id="2147483725" r:id="rId7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B199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>
        <p15:guide id="2" pos="7440" userDrawn="1">
          <p15:clr>
            <a:srgbClr val="F26B43"/>
          </p15:clr>
        </p15:guide>
        <p15:guide id="5" pos="211" userDrawn="1">
          <p15:clr>
            <a:srgbClr val="F26B43"/>
          </p15:clr>
        </p15:guide>
        <p15:guide id="6" pos="7100" userDrawn="1">
          <p15:clr>
            <a:srgbClr val="F26B43"/>
          </p15:clr>
        </p15:guide>
        <p15:guide id="7" pos="466" userDrawn="1">
          <p15:clr>
            <a:srgbClr val="F26B43"/>
          </p15:clr>
        </p15:guide>
        <p15:guide id="8" pos="580" userDrawn="1">
          <p15:clr>
            <a:srgbClr val="F26B43"/>
          </p15:clr>
        </p15:guide>
        <p15:guide id="9" pos="835" userDrawn="1">
          <p15:clr>
            <a:srgbClr val="F26B43"/>
          </p15:clr>
        </p15:guide>
        <p15:guide id="10" pos="948" userDrawn="1">
          <p15:clr>
            <a:srgbClr val="F26B43"/>
          </p15:clr>
        </p15:guide>
        <p15:guide id="11" pos="1203" userDrawn="1">
          <p15:clr>
            <a:srgbClr val="F26B43"/>
          </p15:clr>
        </p15:guide>
        <p15:guide id="12" pos="1317" userDrawn="1">
          <p15:clr>
            <a:srgbClr val="F26B43"/>
          </p15:clr>
        </p15:guide>
        <p15:guide id="13" pos="1572" userDrawn="1">
          <p15:clr>
            <a:srgbClr val="F26B43"/>
          </p15:clr>
        </p15:guide>
        <p15:guide id="14" pos="1685" userDrawn="1">
          <p15:clr>
            <a:srgbClr val="F26B43"/>
          </p15:clr>
        </p15:guide>
        <p15:guide id="15" pos="1941" userDrawn="1">
          <p15:clr>
            <a:srgbClr val="F26B43"/>
          </p15:clr>
        </p15:guide>
        <p15:guide id="16" pos="2054" userDrawn="1">
          <p15:clr>
            <a:srgbClr val="F26B43"/>
          </p15:clr>
        </p15:guide>
        <p15:guide id="17" pos="2309" userDrawn="1">
          <p15:clr>
            <a:srgbClr val="F26B43"/>
          </p15:clr>
        </p15:guide>
        <p15:guide id="18" pos="2423" userDrawn="1">
          <p15:clr>
            <a:srgbClr val="F26B43"/>
          </p15:clr>
        </p15:guide>
        <p15:guide id="19" pos="2678" userDrawn="1">
          <p15:clr>
            <a:srgbClr val="F26B43"/>
          </p15:clr>
        </p15:guide>
        <p15:guide id="20" pos="2791" userDrawn="1">
          <p15:clr>
            <a:srgbClr val="F26B43"/>
          </p15:clr>
        </p15:guide>
        <p15:guide id="21" pos="3046" userDrawn="1">
          <p15:clr>
            <a:srgbClr val="F26B43"/>
          </p15:clr>
        </p15:guide>
        <p15:guide id="22" pos="3160" userDrawn="1">
          <p15:clr>
            <a:srgbClr val="F26B43"/>
          </p15:clr>
        </p15:guide>
        <p15:guide id="23" pos="3415" userDrawn="1">
          <p15:clr>
            <a:srgbClr val="F26B43"/>
          </p15:clr>
        </p15:guide>
        <p15:guide id="24" pos="3528" userDrawn="1">
          <p15:clr>
            <a:srgbClr val="F26B43"/>
          </p15:clr>
        </p15:guide>
        <p15:guide id="25" pos="3783" userDrawn="1">
          <p15:clr>
            <a:srgbClr val="F26B43"/>
          </p15:clr>
        </p15:guide>
        <p15:guide id="26" pos="3897" userDrawn="1">
          <p15:clr>
            <a:srgbClr val="F26B43"/>
          </p15:clr>
        </p15:guide>
        <p15:guide id="27" pos="4152" userDrawn="1">
          <p15:clr>
            <a:srgbClr val="F26B43"/>
          </p15:clr>
        </p15:guide>
        <p15:guide id="28" pos="4265" userDrawn="1">
          <p15:clr>
            <a:srgbClr val="F26B43"/>
          </p15:clr>
        </p15:guide>
        <p15:guide id="29" pos="4520" userDrawn="1">
          <p15:clr>
            <a:srgbClr val="F26B43"/>
          </p15:clr>
        </p15:guide>
        <p15:guide id="30" pos="4634" userDrawn="1">
          <p15:clr>
            <a:srgbClr val="F26B43"/>
          </p15:clr>
        </p15:guide>
        <p15:guide id="31" pos="4889" userDrawn="1">
          <p15:clr>
            <a:srgbClr val="F26B43"/>
          </p15:clr>
        </p15:guide>
        <p15:guide id="32" pos="5002" userDrawn="1">
          <p15:clr>
            <a:srgbClr val="F26B43"/>
          </p15:clr>
        </p15:guide>
        <p15:guide id="33" pos="5257" userDrawn="1">
          <p15:clr>
            <a:srgbClr val="F26B43"/>
          </p15:clr>
        </p15:guide>
        <p15:guide id="34" pos="5371" userDrawn="1">
          <p15:clr>
            <a:srgbClr val="F26B43"/>
          </p15:clr>
        </p15:guide>
        <p15:guide id="35" pos="5626" userDrawn="1">
          <p15:clr>
            <a:srgbClr val="F26B43"/>
          </p15:clr>
        </p15:guide>
        <p15:guide id="36" pos="5739" userDrawn="1">
          <p15:clr>
            <a:srgbClr val="F26B43"/>
          </p15:clr>
        </p15:guide>
        <p15:guide id="37" pos="5995" userDrawn="1">
          <p15:clr>
            <a:srgbClr val="F26B43"/>
          </p15:clr>
        </p15:guide>
        <p15:guide id="38" pos="6108" userDrawn="1">
          <p15:clr>
            <a:srgbClr val="F26B43"/>
          </p15:clr>
        </p15:guide>
        <p15:guide id="39" pos="6363" userDrawn="1">
          <p15:clr>
            <a:srgbClr val="F26B43"/>
          </p15:clr>
        </p15:guide>
        <p15:guide id="40" pos="6477" userDrawn="1">
          <p15:clr>
            <a:srgbClr val="F26B43"/>
          </p15:clr>
        </p15:guide>
        <p15:guide id="41" pos="6732" userDrawn="1">
          <p15:clr>
            <a:srgbClr val="F26B43"/>
          </p15:clr>
        </p15:guide>
        <p15:guide id="42" pos="6845" userDrawn="1">
          <p15:clr>
            <a:srgbClr val="F26B43"/>
          </p15:clr>
        </p15:guide>
        <p15:guide id="43" pos="7214" userDrawn="1">
          <p15:clr>
            <a:srgbClr val="F26B43"/>
          </p15:clr>
        </p15:guide>
        <p15:guide id="44" orient="horz" pos="232" userDrawn="1">
          <p15:clr>
            <a:srgbClr val="F26B43"/>
          </p15:clr>
        </p15:guide>
        <p15:guide id="45" orient="horz" pos="516" userDrawn="1">
          <p15:clr>
            <a:srgbClr val="F26B43"/>
          </p15:clr>
        </p15:guide>
        <p15:guide id="46" orient="horz" pos="629" userDrawn="1">
          <p15:clr>
            <a:srgbClr val="F26B43"/>
          </p15:clr>
        </p15:guide>
        <p15:guide id="47" orient="horz" pos="913" userDrawn="1">
          <p15:clr>
            <a:srgbClr val="F26B43"/>
          </p15:clr>
        </p15:guide>
        <p15:guide id="48" orient="horz" pos="1026" userDrawn="1">
          <p15:clr>
            <a:srgbClr val="F26B43"/>
          </p15:clr>
        </p15:guide>
        <p15:guide id="49" orient="horz" pos="1310" userDrawn="1">
          <p15:clr>
            <a:srgbClr val="F26B43"/>
          </p15:clr>
        </p15:guide>
        <p15:guide id="50" orient="horz" pos="1423" userDrawn="1">
          <p15:clr>
            <a:srgbClr val="F26B43"/>
          </p15:clr>
        </p15:guide>
        <p15:guide id="51" orient="horz" pos="1706" userDrawn="1">
          <p15:clr>
            <a:srgbClr val="F26B43"/>
          </p15:clr>
        </p15:guide>
        <p15:guide id="52" orient="horz" pos="1820" userDrawn="1">
          <p15:clr>
            <a:srgbClr val="F26B43"/>
          </p15:clr>
        </p15:guide>
        <p15:guide id="53" orient="horz" pos="2103" userDrawn="1">
          <p15:clr>
            <a:srgbClr val="F26B43"/>
          </p15:clr>
        </p15:guide>
        <p15:guide id="54" orient="horz" pos="2217" userDrawn="1">
          <p15:clr>
            <a:srgbClr val="F26B43"/>
          </p15:clr>
        </p15:guide>
        <p15:guide id="55" orient="horz" pos="2500" userDrawn="1">
          <p15:clr>
            <a:srgbClr val="F26B43"/>
          </p15:clr>
        </p15:guide>
        <p15:guide id="56" orient="horz" pos="2614" userDrawn="1">
          <p15:clr>
            <a:srgbClr val="F26B43"/>
          </p15:clr>
        </p15:guide>
        <p15:guide id="57" orient="horz" pos="2897" userDrawn="1">
          <p15:clr>
            <a:srgbClr val="F26B43"/>
          </p15:clr>
        </p15:guide>
        <p15:guide id="58" orient="horz" pos="3010" userDrawn="1">
          <p15:clr>
            <a:srgbClr val="F26B43"/>
          </p15:clr>
        </p15:guide>
        <p15:guide id="59" orient="horz" pos="3294" userDrawn="1">
          <p15:clr>
            <a:srgbClr val="F26B43"/>
          </p15:clr>
        </p15:guide>
        <p15:guide id="60" orient="horz" pos="3407" userDrawn="1">
          <p15:clr>
            <a:srgbClr val="F26B43"/>
          </p15:clr>
        </p15:guide>
        <p15:guide id="61" orient="horz" pos="3691" userDrawn="1">
          <p15:clr>
            <a:srgbClr val="F26B43"/>
          </p15:clr>
        </p15:guide>
        <p15:guide id="62" orient="horz" pos="3804" userDrawn="1">
          <p15:clr>
            <a:srgbClr val="F26B43"/>
          </p15:clr>
        </p15:guide>
        <p15:guide id="63" orient="horz" pos="4088" userDrawn="1">
          <p15:clr>
            <a:srgbClr val="F26B43"/>
          </p15:clr>
        </p15:guide>
        <p15:guide id="64" pos="6590" userDrawn="1">
          <p15:clr>
            <a:srgbClr val="F26B43"/>
          </p15:clr>
        </p15:guide>
        <p15:guide id="65" pos="3273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1213A3D5-D613-D262-B604-BC09BA8E7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0815" y="2078567"/>
            <a:ext cx="8315648" cy="4410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8" name="Zástupný nadpis 7">
            <a:extLst>
              <a:ext uri="{FF2B5EF4-FFF2-40B4-BE49-F238E27FC236}">
                <a16:creationId xmlns="" xmlns:a16="http://schemas.microsoft.com/office/drawing/2014/main" id="{CDA86933-97EA-36FE-2D51-D6E30050E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815" y="251289"/>
            <a:ext cx="10071423" cy="11980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3268485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21" r:id="rId2"/>
    <p:sldLayoutId id="2147483723" r:id="rId3"/>
    <p:sldLayoutId id="2147483722" r:id="rId4"/>
    <p:sldLayoutId id="2147483724" r:id="rId5"/>
    <p:sldLayoutId id="2147483701" r:id="rId6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B199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>
        <p15:guide id="2" pos="7440" userDrawn="1">
          <p15:clr>
            <a:srgbClr val="F26B43"/>
          </p15:clr>
        </p15:guide>
        <p15:guide id="5" pos="211" userDrawn="1">
          <p15:clr>
            <a:srgbClr val="F26B43"/>
          </p15:clr>
        </p15:guide>
        <p15:guide id="6" pos="7100" userDrawn="1">
          <p15:clr>
            <a:srgbClr val="F26B43"/>
          </p15:clr>
        </p15:guide>
        <p15:guide id="7" pos="466" userDrawn="1">
          <p15:clr>
            <a:srgbClr val="F26B43"/>
          </p15:clr>
        </p15:guide>
        <p15:guide id="8" pos="580" userDrawn="1">
          <p15:clr>
            <a:srgbClr val="F26B43"/>
          </p15:clr>
        </p15:guide>
        <p15:guide id="9" pos="835" userDrawn="1">
          <p15:clr>
            <a:srgbClr val="F26B43"/>
          </p15:clr>
        </p15:guide>
        <p15:guide id="10" pos="948" userDrawn="1">
          <p15:clr>
            <a:srgbClr val="F26B43"/>
          </p15:clr>
        </p15:guide>
        <p15:guide id="11" pos="1203" userDrawn="1">
          <p15:clr>
            <a:srgbClr val="F26B43"/>
          </p15:clr>
        </p15:guide>
        <p15:guide id="12" pos="1317" userDrawn="1">
          <p15:clr>
            <a:srgbClr val="F26B43"/>
          </p15:clr>
        </p15:guide>
        <p15:guide id="13" pos="1572" userDrawn="1">
          <p15:clr>
            <a:srgbClr val="F26B43"/>
          </p15:clr>
        </p15:guide>
        <p15:guide id="14" pos="1685" userDrawn="1">
          <p15:clr>
            <a:srgbClr val="F26B43"/>
          </p15:clr>
        </p15:guide>
        <p15:guide id="15" pos="1941" userDrawn="1">
          <p15:clr>
            <a:srgbClr val="F26B43"/>
          </p15:clr>
        </p15:guide>
        <p15:guide id="16" pos="2054" userDrawn="1">
          <p15:clr>
            <a:srgbClr val="F26B43"/>
          </p15:clr>
        </p15:guide>
        <p15:guide id="17" pos="2309" userDrawn="1">
          <p15:clr>
            <a:srgbClr val="F26B43"/>
          </p15:clr>
        </p15:guide>
        <p15:guide id="18" pos="2423" userDrawn="1">
          <p15:clr>
            <a:srgbClr val="F26B43"/>
          </p15:clr>
        </p15:guide>
        <p15:guide id="19" pos="2678" userDrawn="1">
          <p15:clr>
            <a:srgbClr val="F26B43"/>
          </p15:clr>
        </p15:guide>
        <p15:guide id="20" pos="2791" userDrawn="1">
          <p15:clr>
            <a:srgbClr val="F26B43"/>
          </p15:clr>
        </p15:guide>
        <p15:guide id="21" pos="3046" userDrawn="1">
          <p15:clr>
            <a:srgbClr val="F26B43"/>
          </p15:clr>
        </p15:guide>
        <p15:guide id="22" pos="3160" userDrawn="1">
          <p15:clr>
            <a:srgbClr val="F26B43"/>
          </p15:clr>
        </p15:guide>
        <p15:guide id="23" pos="3415" userDrawn="1">
          <p15:clr>
            <a:srgbClr val="F26B43"/>
          </p15:clr>
        </p15:guide>
        <p15:guide id="24" pos="3528" userDrawn="1">
          <p15:clr>
            <a:srgbClr val="F26B43"/>
          </p15:clr>
        </p15:guide>
        <p15:guide id="25" pos="3783" userDrawn="1">
          <p15:clr>
            <a:srgbClr val="F26B43"/>
          </p15:clr>
        </p15:guide>
        <p15:guide id="26" pos="3897" userDrawn="1">
          <p15:clr>
            <a:srgbClr val="F26B43"/>
          </p15:clr>
        </p15:guide>
        <p15:guide id="27" pos="4152" userDrawn="1">
          <p15:clr>
            <a:srgbClr val="F26B43"/>
          </p15:clr>
        </p15:guide>
        <p15:guide id="28" pos="4265" userDrawn="1">
          <p15:clr>
            <a:srgbClr val="F26B43"/>
          </p15:clr>
        </p15:guide>
        <p15:guide id="29" pos="4520" userDrawn="1">
          <p15:clr>
            <a:srgbClr val="F26B43"/>
          </p15:clr>
        </p15:guide>
        <p15:guide id="30" pos="4634" userDrawn="1">
          <p15:clr>
            <a:srgbClr val="F26B43"/>
          </p15:clr>
        </p15:guide>
        <p15:guide id="31" pos="4889" userDrawn="1">
          <p15:clr>
            <a:srgbClr val="F26B43"/>
          </p15:clr>
        </p15:guide>
        <p15:guide id="32" pos="5002" userDrawn="1">
          <p15:clr>
            <a:srgbClr val="F26B43"/>
          </p15:clr>
        </p15:guide>
        <p15:guide id="33" pos="5257" userDrawn="1">
          <p15:clr>
            <a:srgbClr val="F26B43"/>
          </p15:clr>
        </p15:guide>
        <p15:guide id="34" pos="5371" userDrawn="1">
          <p15:clr>
            <a:srgbClr val="F26B43"/>
          </p15:clr>
        </p15:guide>
        <p15:guide id="35" pos="5626" userDrawn="1">
          <p15:clr>
            <a:srgbClr val="F26B43"/>
          </p15:clr>
        </p15:guide>
        <p15:guide id="36" pos="5739" userDrawn="1">
          <p15:clr>
            <a:srgbClr val="F26B43"/>
          </p15:clr>
        </p15:guide>
        <p15:guide id="37" pos="5995" userDrawn="1">
          <p15:clr>
            <a:srgbClr val="F26B43"/>
          </p15:clr>
        </p15:guide>
        <p15:guide id="38" pos="6108" userDrawn="1">
          <p15:clr>
            <a:srgbClr val="F26B43"/>
          </p15:clr>
        </p15:guide>
        <p15:guide id="39" pos="6363" userDrawn="1">
          <p15:clr>
            <a:srgbClr val="F26B43"/>
          </p15:clr>
        </p15:guide>
        <p15:guide id="40" pos="6477" userDrawn="1">
          <p15:clr>
            <a:srgbClr val="F26B43"/>
          </p15:clr>
        </p15:guide>
        <p15:guide id="41" pos="6732" userDrawn="1">
          <p15:clr>
            <a:srgbClr val="F26B43"/>
          </p15:clr>
        </p15:guide>
        <p15:guide id="42" pos="6845" userDrawn="1">
          <p15:clr>
            <a:srgbClr val="F26B43"/>
          </p15:clr>
        </p15:guide>
        <p15:guide id="43" pos="7214" userDrawn="1">
          <p15:clr>
            <a:srgbClr val="F26B43"/>
          </p15:clr>
        </p15:guide>
        <p15:guide id="44" orient="horz" pos="232" userDrawn="1">
          <p15:clr>
            <a:srgbClr val="F26B43"/>
          </p15:clr>
        </p15:guide>
        <p15:guide id="45" orient="horz" pos="516" userDrawn="1">
          <p15:clr>
            <a:srgbClr val="F26B43"/>
          </p15:clr>
        </p15:guide>
        <p15:guide id="46" orient="horz" pos="629" userDrawn="1">
          <p15:clr>
            <a:srgbClr val="F26B43"/>
          </p15:clr>
        </p15:guide>
        <p15:guide id="47" orient="horz" pos="913" userDrawn="1">
          <p15:clr>
            <a:srgbClr val="F26B43"/>
          </p15:clr>
        </p15:guide>
        <p15:guide id="48" orient="horz" pos="1026" userDrawn="1">
          <p15:clr>
            <a:srgbClr val="F26B43"/>
          </p15:clr>
        </p15:guide>
        <p15:guide id="49" orient="horz" pos="1310" userDrawn="1">
          <p15:clr>
            <a:srgbClr val="F26B43"/>
          </p15:clr>
        </p15:guide>
        <p15:guide id="50" orient="horz" pos="1423" userDrawn="1">
          <p15:clr>
            <a:srgbClr val="F26B43"/>
          </p15:clr>
        </p15:guide>
        <p15:guide id="51" orient="horz" pos="1706" userDrawn="1">
          <p15:clr>
            <a:srgbClr val="F26B43"/>
          </p15:clr>
        </p15:guide>
        <p15:guide id="52" orient="horz" pos="1820" userDrawn="1">
          <p15:clr>
            <a:srgbClr val="F26B43"/>
          </p15:clr>
        </p15:guide>
        <p15:guide id="53" orient="horz" pos="2103" userDrawn="1">
          <p15:clr>
            <a:srgbClr val="F26B43"/>
          </p15:clr>
        </p15:guide>
        <p15:guide id="54" orient="horz" pos="2217" userDrawn="1">
          <p15:clr>
            <a:srgbClr val="F26B43"/>
          </p15:clr>
        </p15:guide>
        <p15:guide id="55" orient="horz" pos="2500" userDrawn="1">
          <p15:clr>
            <a:srgbClr val="F26B43"/>
          </p15:clr>
        </p15:guide>
        <p15:guide id="56" orient="horz" pos="2614" userDrawn="1">
          <p15:clr>
            <a:srgbClr val="F26B43"/>
          </p15:clr>
        </p15:guide>
        <p15:guide id="57" orient="horz" pos="2897" userDrawn="1">
          <p15:clr>
            <a:srgbClr val="F26B43"/>
          </p15:clr>
        </p15:guide>
        <p15:guide id="58" orient="horz" pos="3010" userDrawn="1">
          <p15:clr>
            <a:srgbClr val="F26B43"/>
          </p15:clr>
        </p15:guide>
        <p15:guide id="59" orient="horz" pos="3294" userDrawn="1">
          <p15:clr>
            <a:srgbClr val="F26B43"/>
          </p15:clr>
        </p15:guide>
        <p15:guide id="60" orient="horz" pos="3407" userDrawn="1">
          <p15:clr>
            <a:srgbClr val="F26B43"/>
          </p15:clr>
        </p15:guide>
        <p15:guide id="61" orient="horz" pos="3691" userDrawn="1">
          <p15:clr>
            <a:srgbClr val="F26B43"/>
          </p15:clr>
        </p15:guide>
        <p15:guide id="62" orient="horz" pos="3804" userDrawn="1">
          <p15:clr>
            <a:srgbClr val="F26B43"/>
          </p15:clr>
        </p15:guide>
        <p15:guide id="63" orient="horz" pos="4088" userDrawn="1">
          <p15:clr>
            <a:srgbClr val="F26B43"/>
          </p15:clr>
        </p15:guide>
        <p15:guide id="64" pos="6590" userDrawn="1">
          <p15:clr>
            <a:srgbClr val="F26B43"/>
          </p15:clr>
        </p15:guide>
        <p15:guide id="65" pos="327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olby.cz/" TargetMode="External"/><Relationship Id="rId2" Type="http://schemas.openxmlformats.org/officeDocument/2006/relationships/hyperlink" Target="mailto:volby@praha6.cz" TargetMode="Externa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2ABEB27D-BA61-D9EE-3D55-97469D5E57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0495" y="638690"/>
            <a:ext cx="9182100" cy="5535615"/>
          </a:xfrm>
        </p:spPr>
        <p:txBody>
          <a:bodyPr>
            <a:normAutofit/>
          </a:bodyPr>
          <a:lstStyle/>
          <a:p>
            <a:r>
              <a:rPr lang="cs-CZ" dirty="0" smtClean="0"/>
              <a:t>Ustavující zasedání okrskových volebních komisí a školení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pro volby do EP</a:t>
            </a:r>
            <a:br>
              <a:rPr lang="cs-CZ" dirty="0" smtClean="0"/>
            </a:br>
            <a:r>
              <a:rPr lang="cs-CZ" dirty="0" smtClean="0"/>
              <a:t>7. – 8.6.2024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FAD642AF-8163-C8F7-807C-F50FC78E749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Městská část Praha 6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="" xmlns:a16="http://schemas.microsoft.com/office/drawing/2014/main" id="{FED2C925-8663-168C-C73E-3B9C37F3166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46250" y="6309320"/>
            <a:ext cx="3556356" cy="360362"/>
          </a:xfrm>
        </p:spPr>
        <p:txBody>
          <a:bodyPr/>
          <a:lstStyle/>
          <a:p>
            <a:r>
              <a:rPr lang="cs-CZ" dirty="0" smtClean="0"/>
              <a:t>OSA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9056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80365" y="1223755"/>
            <a:ext cx="10261139" cy="513057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2400" b="1" dirty="0" smtClean="0">
                <a:solidFill>
                  <a:schemeClr val="accent4"/>
                </a:solidFill>
                <a:cs typeface="Arial" panose="020B0604020202020204" pitchFamily="34" charset="0"/>
              </a:rPr>
              <a:t> umožnit </a:t>
            </a:r>
            <a:r>
              <a:rPr lang="cs-CZ" sz="2400" b="1" dirty="0">
                <a:solidFill>
                  <a:schemeClr val="accent4"/>
                </a:solidFill>
                <a:cs typeface="Arial" panose="020B0604020202020204" pitchFamily="34" charset="0"/>
              </a:rPr>
              <a:t>hlasovat voliči, který neprokázal totožnost a občanství </a:t>
            </a:r>
            <a:r>
              <a:rPr lang="cs-CZ" sz="2400" b="1" dirty="0" smtClean="0">
                <a:solidFill>
                  <a:schemeClr val="accent4"/>
                </a:solidFill>
                <a:cs typeface="Arial" panose="020B0604020202020204" pitchFamily="34" charset="0"/>
              </a:rPr>
              <a:t>ČR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cs-CZ" sz="2400" b="1" dirty="0">
              <a:solidFill>
                <a:schemeClr val="accent4"/>
              </a:solidFill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2400" b="1" dirty="0" smtClean="0">
                <a:solidFill>
                  <a:schemeClr val="accent4"/>
                </a:solidFill>
                <a:cs typeface="Arial" panose="020B0604020202020204" pitchFamily="34" charset="0"/>
              </a:rPr>
              <a:t> umožnit </a:t>
            </a:r>
            <a:r>
              <a:rPr lang="cs-CZ" sz="2400" b="1" dirty="0">
                <a:solidFill>
                  <a:schemeClr val="accent4"/>
                </a:solidFill>
                <a:cs typeface="Arial" panose="020B0604020202020204" pitchFamily="34" charset="0"/>
              </a:rPr>
              <a:t>hlasovat voliči, který se neodebral za </a:t>
            </a:r>
            <a:r>
              <a:rPr lang="cs-CZ" sz="2400" b="1" dirty="0" smtClean="0">
                <a:solidFill>
                  <a:schemeClr val="accent4"/>
                </a:solidFill>
                <a:cs typeface="Arial" panose="020B0604020202020204" pitchFamily="34" charset="0"/>
              </a:rPr>
              <a:t>plentu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cs-CZ" sz="2400" b="1" dirty="0">
              <a:solidFill>
                <a:schemeClr val="accent4"/>
              </a:solidFill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2400" b="1" dirty="0" smtClean="0">
                <a:solidFill>
                  <a:schemeClr val="accent4"/>
                </a:solidFill>
                <a:cs typeface="Arial" panose="020B0604020202020204" pitchFamily="34" charset="0"/>
              </a:rPr>
              <a:t> chodit </a:t>
            </a:r>
            <a:r>
              <a:rPr lang="cs-CZ" sz="2400" b="1" dirty="0">
                <a:solidFill>
                  <a:schemeClr val="accent4"/>
                </a:solidFill>
                <a:cs typeface="Arial" panose="020B0604020202020204" pitchFamily="34" charset="0"/>
              </a:rPr>
              <a:t>s voličem za </a:t>
            </a:r>
            <a:r>
              <a:rPr lang="cs-CZ" sz="2400" b="1" dirty="0" smtClean="0">
                <a:solidFill>
                  <a:schemeClr val="accent4"/>
                </a:solidFill>
                <a:cs typeface="Arial" panose="020B0604020202020204" pitchFamily="34" charset="0"/>
              </a:rPr>
              <a:t>plentu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cs-CZ" sz="2400" b="1" dirty="0">
              <a:solidFill>
                <a:schemeClr val="accent4"/>
              </a:solidFill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2400" b="1" dirty="0" smtClean="0">
                <a:solidFill>
                  <a:schemeClr val="accent4"/>
                </a:solidFill>
                <a:cs typeface="Arial" panose="020B0604020202020204" pitchFamily="34" charset="0"/>
              </a:rPr>
              <a:t> pomáhat </a:t>
            </a:r>
            <a:r>
              <a:rPr lang="cs-CZ" sz="2400" b="1" dirty="0">
                <a:solidFill>
                  <a:schemeClr val="accent4"/>
                </a:solidFill>
                <a:cs typeface="Arial" panose="020B0604020202020204" pitchFamily="34" charset="0"/>
              </a:rPr>
              <a:t>voliči s </a:t>
            </a:r>
            <a:r>
              <a:rPr lang="cs-CZ" sz="2400" b="1" dirty="0" smtClean="0">
                <a:solidFill>
                  <a:schemeClr val="accent4"/>
                </a:solidFill>
                <a:cs typeface="Arial" panose="020B0604020202020204" pitchFamily="34" charset="0"/>
              </a:rPr>
              <a:t>hlasováním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cs-CZ" sz="2400" b="1" dirty="0">
              <a:solidFill>
                <a:schemeClr val="accent4"/>
              </a:solidFill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2400" b="1" dirty="0" smtClean="0">
                <a:solidFill>
                  <a:schemeClr val="accent4"/>
                </a:solidFill>
                <a:cs typeface="Arial" panose="020B0604020202020204" pitchFamily="34" charset="0"/>
              </a:rPr>
              <a:t> poskytovat </a:t>
            </a:r>
            <a:r>
              <a:rPr lang="cs-CZ" sz="2400" b="1" dirty="0">
                <a:solidFill>
                  <a:schemeClr val="accent4"/>
                </a:solidFill>
                <a:cs typeface="Arial" panose="020B0604020202020204" pitchFamily="34" charset="0"/>
              </a:rPr>
              <a:t>informace o průběhu voleb (až do podepsání zápisu </a:t>
            </a:r>
            <a:endParaRPr lang="cs-CZ" sz="2400" b="1" dirty="0" smtClean="0">
              <a:solidFill>
                <a:schemeClr val="accent4"/>
              </a:solidFill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400" b="1" dirty="0">
                <a:solidFill>
                  <a:schemeClr val="accent4"/>
                </a:solidFill>
                <a:cs typeface="Arial" panose="020B0604020202020204" pitchFamily="34" charset="0"/>
              </a:rPr>
              <a:t> </a:t>
            </a:r>
            <a:r>
              <a:rPr lang="cs-CZ" sz="2400" b="1" dirty="0" smtClean="0">
                <a:solidFill>
                  <a:schemeClr val="accent4"/>
                </a:solidFill>
                <a:cs typeface="Arial" panose="020B0604020202020204" pitchFamily="34" charset="0"/>
              </a:rPr>
              <a:t>   o výsledku</a:t>
            </a:r>
            <a:r>
              <a:rPr lang="cs-CZ" sz="2400" b="1" dirty="0">
                <a:solidFill>
                  <a:schemeClr val="accent4"/>
                </a:solidFill>
                <a:cs typeface="Arial" panose="020B0604020202020204" pitchFamily="34" charset="0"/>
              </a:rPr>
              <a:t>). </a:t>
            </a:r>
          </a:p>
          <a:p>
            <a:pPr marL="0" indent="0">
              <a:spcBef>
                <a:spcPts val="0"/>
              </a:spcBef>
              <a:buNone/>
            </a:pPr>
            <a:endParaRPr lang="cs-CZ" sz="2400" b="1" dirty="0" smtClean="0">
              <a:solidFill>
                <a:schemeClr val="accent4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cs-CZ" sz="2400" b="1" dirty="0">
              <a:solidFill>
                <a:schemeClr val="accent4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400" b="1" dirty="0">
                <a:solidFill>
                  <a:schemeClr val="accent4"/>
                </a:solidFill>
              </a:rPr>
              <a:t>Zákaz se nevztahuje na informace o počtu voličů, kteří již hlasovali.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10815" y="251289"/>
            <a:ext cx="10071423" cy="837451"/>
          </a:xfrm>
        </p:spPr>
        <p:txBody>
          <a:bodyPr/>
          <a:lstStyle/>
          <a:p>
            <a:r>
              <a:rPr lang="cs-CZ" dirty="0" smtClean="0"/>
              <a:t>Co zákon zakazuje členovi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45650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10815" y="1808821"/>
            <a:ext cx="10970750" cy="4320480"/>
          </a:xfrm>
        </p:spPr>
        <p:txBody>
          <a:bodyPr/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2400" b="1" dirty="0" smtClean="0">
                <a:solidFill>
                  <a:schemeClr val="accent4"/>
                </a:solidFill>
              </a:rPr>
              <a:t> ve </a:t>
            </a:r>
            <a:r>
              <a:rPr lang="cs-CZ" sz="2400" b="1" dirty="0">
                <a:solidFill>
                  <a:schemeClr val="accent4"/>
                </a:solidFill>
              </a:rPr>
              <a:t>dnech voleb: pokud člen nevykonává svoji funkci a jeho </a:t>
            </a:r>
            <a:endParaRPr lang="cs-CZ" sz="2400" b="1" dirty="0" smtClean="0">
              <a:solidFill>
                <a:schemeClr val="accent4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400" b="1" dirty="0">
                <a:solidFill>
                  <a:schemeClr val="accent4"/>
                </a:solidFill>
              </a:rPr>
              <a:t> </a:t>
            </a:r>
            <a:r>
              <a:rPr lang="cs-CZ" sz="2400" b="1" dirty="0" smtClean="0">
                <a:solidFill>
                  <a:schemeClr val="accent4"/>
                </a:solidFill>
              </a:rPr>
              <a:t>   nepřítomnost </a:t>
            </a:r>
            <a:r>
              <a:rPr lang="cs-CZ" sz="2400" b="1" dirty="0">
                <a:solidFill>
                  <a:schemeClr val="accent4"/>
                </a:solidFill>
              </a:rPr>
              <a:t>trvá </a:t>
            </a:r>
            <a:r>
              <a:rPr lang="cs-CZ" sz="2400" b="1" u="sng" dirty="0">
                <a:solidFill>
                  <a:schemeClr val="accent4"/>
                </a:solidFill>
              </a:rPr>
              <a:t>déle než </a:t>
            </a:r>
            <a:r>
              <a:rPr lang="cs-CZ" sz="2400" b="1" u="sng" dirty="0" smtClean="0">
                <a:solidFill>
                  <a:schemeClr val="accent4"/>
                </a:solidFill>
              </a:rPr>
              <a:t>2 </a:t>
            </a:r>
            <a:r>
              <a:rPr lang="cs-CZ" sz="2400" b="1" u="sng" dirty="0">
                <a:solidFill>
                  <a:schemeClr val="accent4"/>
                </a:solidFill>
              </a:rPr>
              <a:t>h</a:t>
            </a:r>
            <a:r>
              <a:rPr lang="cs-CZ" sz="2400" b="1" u="sng" dirty="0" smtClean="0">
                <a:solidFill>
                  <a:schemeClr val="accent4"/>
                </a:solidFill>
              </a:rPr>
              <a:t>,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cs-CZ" sz="2400" b="1" dirty="0" smtClean="0">
              <a:solidFill>
                <a:schemeClr val="accent4"/>
              </a:solidFill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2400" b="1" dirty="0" smtClean="0">
                <a:solidFill>
                  <a:schemeClr val="accent4"/>
                </a:solidFill>
              </a:rPr>
              <a:t> dnem </a:t>
            </a:r>
            <a:r>
              <a:rPr lang="cs-CZ" sz="2400" b="1" dirty="0">
                <a:solidFill>
                  <a:schemeClr val="accent4"/>
                </a:solidFill>
              </a:rPr>
              <a:t>ukončení činnosti OVK (tj. 15. dnem </a:t>
            </a:r>
            <a:r>
              <a:rPr lang="cs-CZ" sz="2400" b="1" dirty="0" smtClean="0">
                <a:solidFill>
                  <a:schemeClr val="accent4"/>
                </a:solidFill>
              </a:rPr>
              <a:t>po vyhlášení </a:t>
            </a:r>
            <a:r>
              <a:rPr lang="cs-CZ" sz="2400" b="1" dirty="0">
                <a:solidFill>
                  <a:schemeClr val="accent4"/>
                </a:solidFill>
              </a:rPr>
              <a:t>výsledku voleb </a:t>
            </a:r>
            <a:endParaRPr lang="cs-CZ" sz="2400" b="1" dirty="0" smtClean="0">
              <a:solidFill>
                <a:schemeClr val="accent4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400" b="1" dirty="0">
                <a:solidFill>
                  <a:schemeClr val="accent4"/>
                </a:solidFill>
              </a:rPr>
              <a:t> </a:t>
            </a:r>
            <a:r>
              <a:rPr lang="cs-CZ" sz="2400" b="1" dirty="0" smtClean="0">
                <a:solidFill>
                  <a:schemeClr val="accent4"/>
                </a:solidFill>
              </a:rPr>
              <a:t>   do </a:t>
            </a:r>
            <a:r>
              <a:rPr lang="cs-CZ" sz="2400" b="1" dirty="0">
                <a:solidFill>
                  <a:schemeClr val="accent4"/>
                </a:solidFill>
              </a:rPr>
              <a:t>EP</a:t>
            </a:r>
            <a:r>
              <a:rPr lang="cs-CZ" sz="2400" b="1" dirty="0" smtClean="0">
                <a:solidFill>
                  <a:schemeClr val="accent4"/>
                </a:solidFill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cs-CZ" sz="2400" b="1" dirty="0">
              <a:solidFill>
                <a:schemeClr val="accent4"/>
              </a:solidFill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2400" b="1" dirty="0" smtClean="0">
                <a:solidFill>
                  <a:schemeClr val="accent4"/>
                </a:solidFill>
              </a:rPr>
              <a:t> písemným </a:t>
            </a:r>
            <a:r>
              <a:rPr lang="cs-CZ" sz="2400" b="1" dirty="0">
                <a:solidFill>
                  <a:schemeClr val="accent4"/>
                </a:solidFill>
              </a:rPr>
              <a:t>odvoláním delegovaného člena </a:t>
            </a:r>
            <a:r>
              <a:rPr lang="cs-CZ" sz="2400" b="1" dirty="0" smtClean="0">
                <a:solidFill>
                  <a:schemeClr val="accent4"/>
                </a:solidFill>
              </a:rPr>
              <a:t>nebo </a:t>
            </a:r>
            <a:r>
              <a:rPr lang="cs-CZ" sz="2400" b="1" dirty="0">
                <a:solidFill>
                  <a:schemeClr val="accent4"/>
                </a:solidFill>
              </a:rPr>
              <a:t>písemným vzdáním se </a:t>
            </a:r>
            <a:endParaRPr lang="cs-CZ" sz="2400" b="1" dirty="0" smtClean="0">
              <a:solidFill>
                <a:schemeClr val="accent4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400" b="1" dirty="0">
                <a:solidFill>
                  <a:schemeClr val="accent4"/>
                </a:solidFill>
              </a:rPr>
              <a:t> </a:t>
            </a:r>
            <a:r>
              <a:rPr lang="cs-CZ" sz="2400" b="1" dirty="0" smtClean="0">
                <a:solidFill>
                  <a:schemeClr val="accent4"/>
                </a:solidFill>
              </a:rPr>
              <a:t>   funkce jmenovaného člena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cs-CZ" sz="2400" b="1" dirty="0">
              <a:solidFill>
                <a:schemeClr val="accent4"/>
              </a:solidFill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2400" b="1" dirty="0" smtClean="0">
                <a:solidFill>
                  <a:schemeClr val="accent4"/>
                </a:solidFill>
              </a:rPr>
              <a:t> úmrtím </a:t>
            </a:r>
            <a:r>
              <a:rPr lang="cs-CZ" sz="2400" b="1" dirty="0">
                <a:solidFill>
                  <a:schemeClr val="accent4"/>
                </a:solidFill>
              </a:rPr>
              <a:t>nebo pozbytím občanství ČR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Zánik funkce člena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2735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45350" y="1133745"/>
            <a:ext cx="10295675" cy="5400600"/>
          </a:xfrm>
        </p:spPr>
        <p:txBody>
          <a:bodyPr numCol="1">
            <a:normAutofit fontScale="32500" lnSpcReduction="20000"/>
          </a:bodyPr>
          <a:lstStyle/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cs-CZ" sz="7400" b="1" u="sng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PÁTEK 7.6.2024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cs-CZ" sz="7400" b="1" u="sng" dirty="0" smtClean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cs-CZ" sz="74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Zapisovatel </a:t>
            </a:r>
            <a:r>
              <a:rPr lang="cs-CZ" sz="7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 </a:t>
            </a:r>
            <a:r>
              <a:rPr lang="cs-CZ" sz="74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</a:t>
            </a:r>
            <a:r>
              <a:rPr lang="cs-CZ" sz="7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74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12h na </a:t>
            </a:r>
            <a:r>
              <a:rPr lang="cs-CZ" sz="7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radnici vyzvedne </a:t>
            </a:r>
            <a:r>
              <a:rPr lang="cs-CZ" sz="74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dokumentaci a mobil  (</a:t>
            </a:r>
            <a:r>
              <a:rPr lang="cs-CZ" sz="7400" b="1" dirty="0" err="1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kanc</a:t>
            </a:r>
            <a:r>
              <a:rPr lang="cs-CZ" sz="7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127) a </a:t>
            </a:r>
            <a:r>
              <a:rPr lang="cs-CZ" sz="74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jmenovky.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cs-CZ" sz="7400" b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74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 12,30 h </a:t>
            </a:r>
            <a:r>
              <a:rPr lang="cs-CZ" sz="7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sraz všech členů komise ve volebním objektu + převzít </a:t>
            </a:r>
            <a:endParaRPr lang="cs-CZ" sz="7400" b="1" dirty="0" smtClean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cs-CZ" sz="74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vybavení, </a:t>
            </a:r>
            <a:r>
              <a:rPr lang="cs-CZ" sz="7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kancelářské </a:t>
            </a:r>
            <a:r>
              <a:rPr lang="cs-CZ" sz="74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potřeby</a:t>
            </a:r>
            <a:endParaRPr lang="cs-CZ" sz="7400" b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cs-CZ" sz="74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zapnout </a:t>
            </a:r>
            <a:r>
              <a:rPr lang="cs-CZ" sz="7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mobil a volat telefonistu:  ve 13h +  každé 2 hodiny hlásit </a:t>
            </a:r>
            <a:endParaRPr lang="cs-CZ" sz="7400" b="1" dirty="0" smtClean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7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74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účast</a:t>
            </a:r>
            <a:endParaRPr lang="cs-CZ" sz="7400" b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q"/>
              <a:defRPr/>
            </a:pPr>
            <a:r>
              <a:rPr lang="cs-CZ" sz="74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12,30 </a:t>
            </a:r>
            <a:r>
              <a:rPr lang="cs-CZ" sz="7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74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14h příprava </a:t>
            </a:r>
            <a:r>
              <a:rPr lang="cs-CZ" sz="7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(plenty, </a:t>
            </a:r>
            <a:r>
              <a:rPr lang="cs-CZ" sz="74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lístky a obálky, cedulky na dveře, 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  <a:defRPr/>
            </a:pPr>
            <a:r>
              <a:rPr lang="cs-CZ" sz="7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74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šipky</a:t>
            </a:r>
            <a:r>
              <a:rPr lang="cs-CZ" sz="7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74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státní znak, zákon) a kontrola vlajek ČR a EU</a:t>
            </a:r>
            <a:endParaRPr lang="cs-CZ" sz="7400" b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74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14 </a:t>
            </a:r>
            <a:r>
              <a:rPr lang="cs-CZ" sz="7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74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22h </a:t>
            </a:r>
            <a:r>
              <a:rPr lang="cs-CZ" sz="7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zajištění hlasování</a:t>
            </a:r>
          </a:p>
          <a:p>
            <a:pPr lvl="0" algn="just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74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 22.h </a:t>
            </a:r>
            <a:r>
              <a:rPr lang="cs-CZ" sz="7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zapečetění volebních </a:t>
            </a:r>
            <a:r>
              <a:rPr lang="cs-CZ" sz="74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schránek a dokumentace </a:t>
            </a:r>
            <a:r>
              <a:rPr lang="cs-CZ" sz="7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volebních </a:t>
            </a:r>
            <a:r>
              <a:rPr lang="cs-CZ" sz="74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místností</a:t>
            </a:r>
          </a:p>
          <a:p>
            <a:pPr lvl="0" algn="just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cs-CZ" sz="7400" b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cs-CZ" sz="62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buNone/>
            </a:pPr>
            <a:endParaRPr lang="cs-CZ" sz="62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10815" y="251290"/>
            <a:ext cx="10071423" cy="792446"/>
          </a:xfrm>
        </p:spPr>
        <p:txBody>
          <a:bodyPr/>
          <a:lstStyle/>
          <a:p>
            <a:r>
              <a:rPr lang="cs-CZ" dirty="0" smtClean="0"/>
              <a:t>Harmonogram – den první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46749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10814" y="1358770"/>
            <a:ext cx="10565705" cy="4770531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cs-CZ" sz="2400" b="1" u="sng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SOBOTA </a:t>
            </a:r>
            <a:r>
              <a:rPr lang="cs-CZ" sz="2400" b="1" u="sng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8.6.2024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cs-CZ" sz="2400" b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24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7,30h sraz </a:t>
            </a:r>
            <a:r>
              <a:rPr lang="cs-CZ" sz="2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 volebním objektu, příprava na hlasování</a:t>
            </a:r>
          </a:p>
          <a:p>
            <a:pPr lvl="0" algn="just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24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7,30 </a:t>
            </a:r>
            <a:r>
              <a:rPr lang="cs-CZ" sz="2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24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8h </a:t>
            </a:r>
            <a:r>
              <a:rPr lang="cs-CZ" sz="2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nahlásit telefonistovi připravenost + každé 2 hodiny </a:t>
            </a:r>
            <a:r>
              <a:rPr lang="cs-CZ" sz="24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cs-CZ" sz="2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hlásit </a:t>
            </a:r>
            <a:r>
              <a:rPr lang="cs-CZ" sz="2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účast + při posledním hlášení CIZINCE</a:t>
            </a:r>
          </a:p>
          <a:p>
            <a:pPr lvl="0" algn="just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24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8 </a:t>
            </a:r>
            <a:r>
              <a:rPr lang="cs-CZ" sz="2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24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14h zajištění hlasování</a:t>
            </a:r>
          </a:p>
          <a:p>
            <a:pPr lvl="0" algn="just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2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u="sng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</a:t>
            </a:r>
            <a:r>
              <a:rPr lang="cs-CZ" sz="2400" b="1" u="sng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u="sng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14h </a:t>
            </a:r>
            <a:r>
              <a:rPr lang="cs-CZ" sz="2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zjišťování výsledků voleb (v gesci </a:t>
            </a:r>
            <a:r>
              <a:rPr lang="cs-CZ" sz="2400" b="1" u="sng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ČSÚ</a:t>
            </a:r>
            <a:r>
              <a:rPr lang="cs-CZ" sz="2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dle Pokynů)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Druhý den voleb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23206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10814" y="1403775"/>
            <a:ext cx="11375795" cy="472552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b="1" dirty="0">
                <a:solidFill>
                  <a:schemeClr val="accent4"/>
                </a:solidFill>
              </a:rPr>
              <a:t> </a:t>
            </a:r>
            <a:r>
              <a:rPr lang="cs-CZ" sz="2400" b="1" dirty="0" smtClean="0">
                <a:solidFill>
                  <a:schemeClr val="accent4"/>
                </a:solidFill>
              </a:rPr>
              <a:t>státní </a:t>
            </a:r>
            <a:r>
              <a:rPr lang="cs-CZ" sz="2400" b="1" dirty="0">
                <a:solidFill>
                  <a:schemeClr val="accent4"/>
                </a:solidFill>
              </a:rPr>
              <a:t>občan ČR, který alespoň 2. </a:t>
            </a:r>
            <a:r>
              <a:rPr lang="cs-CZ" sz="2400" b="1" dirty="0" smtClean="0">
                <a:solidFill>
                  <a:schemeClr val="accent4"/>
                </a:solidFill>
              </a:rPr>
              <a:t>den voleb dosáhne věku nejméně </a:t>
            </a:r>
            <a:r>
              <a:rPr lang="cs-CZ" sz="2400" b="1" dirty="0">
                <a:solidFill>
                  <a:schemeClr val="accent4"/>
                </a:solidFill>
              </a:rPr>
              <a:t>18 </a:t>
            </a:r>
            <a:r>
              <a:rPr lang="cs-CZ" sz="2400" b="1" dirty="0" smtClean="0">
                <a:solidFill>
                  <a:schemeClr val="accent4"/>
                </a:solidFill>
              </a:rPr>
              <a:t>let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400" b="1" dirty="0">
                <a:solidFill>
                  <a:schemeClr val="accent4"/>
                </a:solidFill>
              </a:rPr>
              <a:t> </a:t>
            </a:r>
            <a:r>
              <a:rPr lang="cs-CZ" sz="2400" b="1" dirty="0" smtClean="0">
                <a:solidFill>
                  <a:schemeClr val="accent4"/>
                </a:solidFill>
              </a:rPr>
              <a:t>    a je </a:t>
            </a:r>
            <a:r>
              <a:rPr lang="cs-CZ" sz="2400" b="1" dirty="0">
                <a:solidFill>
                  <a:schemeClr val="accent4"/>
                </a:solidFill>
              </a:rPr>
              <a:t>zde přihlášen k </a:t>
            </a:r>
            <a:r>
              <a:rPr lang="cs-CZ" sz="2400" b="1" dirty="0" smtClean="0">
                <a:solidFill>
                  <a:schemeClr val="accent4"/>
                </a:solidFill>
              </a:rPr>
              <a:t>trvalému pobytu</a:t>
            </a:r>
          </a:p>
          <a:p>
            <a:pPr marL="0" indent="0">
              <a:spcBef>
                <a:spcPts val="0"/>
              </a:spcBef>
              <a:buNone/>
            </a:pPr>
            <a:endParaRPr lang="cs-CZ" sz="2400" b="1" dirty="0">
              <a:solidFill>
                <a:schemeClr val="accent4"/>
              </a:solidFill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2400" b="1" dirty="0">
                <a:solidFill>
                  <a:schemeClr val="accent4"/>
                </a:solidFill>
              </a:rPr>
              <a:t> </a:t>
            </a:r>
            <a:r>
              <a:rPr lang="cs-CZ" sz="2400" b="1" dirty="0" smtClean="0">
                <a:solidFill>
                  <a:schemeClr val="accent4"/>
                </a:solidFill>
              </a:rPr>
              <a:t>státní </a:t>
            </a:r>
            <a:r>
              <a:rPr lang="cs-CZ" sz="2400" b="1" dirty="0">
                <a:solidFill>
                  <a:schemeClr val="accent4"/>
                </a:solidFill>
              </a:rPr>
              <a:t>občan jiného státu EU, který </a:t>
            </a:r>
            <a:r>
              <a:rPr lang="cs-CZ" sz="2400" b="1" dirty="0" smtClean="0">
                <a:solidFill>
                  <a:schemeClr val="accent4"/>
                </a:solidFill>
              </a:rPr>
              <a:t>alespoň </a:t>
            </a:r>
            <a:r>
              <a:rPr lang="cs-CZ" sz="2400" b="1" dirty="0">
                <a:solidFill>
                  <a:schemeClr val="accent4"/>
                </a:solidFill>
              </a:rPr>
              <a:t>2. den </a:t>
            </a:r>
            <a:r>
              <a:rPr lang="cs-CZ" sz="2400" b="1" dirty="0" smtClean="0">
                <a:solidFill>
                  <a:schemeClr val="accent4"/>
                </a:solidFill>
              </a:rPr>
              <a:t>voleb dosáhne </a:t>
            </a:r>
            <a:r>
              <a:rPr lang="cs-CZ" sz="2400" b="1" dirty="0">
                <a:solidFill>
                  <a:schemeClr val="accent4"/>
                </a:solidFill>
              </a:rPr>
              <a:t>věku </a:t>
            </a:r>
            <a:endParaRPr lang="cs-CZ" sz="2400" b="1" dirty="0" smtClean="0">
              <a:solidFill>
                <a:schemeClr val="accent4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400" b="1" dirty="0">
                <a:solidFill>
                  <a:schemeClr val="accent4"/>
                </a:solidFill>
              </a:rPr>
              <a:t> </a:t>
            </a:r>
            <a:r>
              <a:rPr lang="cs-CZ" sz="2400" b="1" dirty="0" smtClean="0">
                <a:solidFill>
                  <a:schemeClr val="accent4"/>
                </a:solidFill>
              </a:rPr>
              <a:t>   nejméně </a:t>
            </a:r>
            <a:r>
              <a:rPr lang="cs-CZ" sz="2400" b="1" dirty="0">
                <a:solidFill>
                  <a:schemeClr val="accent4"/>
                </a:solidFill>
              </a:rPr>
              <a:t>18 let, </a:t>
            </a:r>
            <a:r>
              <a:rPr lang="cs-CZ" sz="2400" b="1" dirty="0" smtClean="0">
                <a:solidFill>
                  <a:schemeClr val="accent4"/>
                </a:solidFill>
              </a:rPr>
              <a:t>je  přihlášen k </a:t>
            </a:r>
            <a:r>
              <a:rPr lang="cs-CZ" sz="2400" b="1" dirty="0">
                <a:solidFill>
                  <a:schemeClr val="accent4"/>
                </a:solidFill>
              </a:rPr>
              <a:t>trvalému </a:t>
            </a:r>
            <a:r>
              <a:rPr lang="cs-CZ" sz="2400" b="1" dirty="0" smtClean="0">
                <a:solidFill>
                  <a:schemeClr val="accent4"/>
                </a:solidFill>
              </a:rPr>
              <a:t>nebo přechodnému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400" b="1" dirty="0">
                <a:solidFill>
                  <a:schemeClr val="accent4"/>
                </a:solidFill>
              </a:rPr>
              <a:t> </a:t>
            </a:r>
            <a:r>
              <a:rPr lang="cs-CZ" sz="2400" b="1" dirty="0" smtClean="0">
                <a:solidFill>
                  <a:schemeClr val="accent4"/>
                </a:solidFill>
              </a:rPr>
              <a:t>   pobytu </a:t>
            </a:r>
            <a:r>
              <a:rPr lang="cs-CZ" sz="2400" b="1" dirty="0">
                <a:solidFill>
                  <a:schemeClr val="accent4"/>
                </a:solidFill>
              </a:rPr>
              <a:t>a je zapsaný v seznamu voličů pro </a:t>
            </a:r>
            <a:r>
              <a:rPr lang="cs-CZ" sz="2400" b="1" dirty="0" smtClean="0">
                <a:solidFill>
                  <a:schemeClr val="accent4"/>
                </a:solidFill>
              </a:rPr>
              <a:t>EP</a:t>
            </a:r>
          </a:p>
          <a:p>
            <a:pPr marL="0" indent="0">
              <a:spcBef>
                <a:spcPts val="0"/>
              </a:spcBef>
              <a:buNone/>
            </a:pPr>
            <a:endParaRPr lang="cs-CZ" sz="2400" b="1" dirty="0">
              <a:solidFill>
                <a:schemeClr val="accent4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400" b="1" dirty="0" smtClean="0">
                <a:solidFill>
                  <a:schemeClr val="accent4"/>
                </a:solidFill>
              </a:rPr>
              <a:t>Vyjma:</a:t>
            </a:r>
          </a:p>
          <a:p>
            <a:pPr marL="0" indent="0">
              <a:spcBef>
                <a:spcPts val="0"/>
              </a:spcBef>
              <a:buNone/>
            </a:pPr>
            <a:endParaRPr lang="cs-CZ" sz="2400" b="1" dirty="0" smtClean="0">
              <a:solidFill>
                <a:schemeClr val="accent4"/>
              </a:solidFill>
            </a:endParaRPr>
          </a:p>
          <a:p>
            <a:pPr>
              <a:spcBef>
                <a:spcPts val="0"/>
              </a:spcBef>
              <a:buFontTx/>
              <a:buChar char="-"/>
            </a:pPr>
            <a:r>
              <a:rPr lang="cs-CZ" sz="2400" b="1" dirty="0" smtClean="0">
                <a:solidFill>
                  <a:schemeClr val="accent4"/>
                </a:solidFill>
              </a:rPr>
              <a:t>osoby </a:t>
            </a:r>
            <a:r>
              <a:rPr lang="cs-CZ" sz="2400" b="1" dirty="0">
                <a:solidFill>
                  <a:schemeClr val="accent4"/>
                </a:solidFill>
              </a:rPr>
              <a:t>s omezenou svéprávností k výkonu volebního práva 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cs-CZ" sz="2400" b="1" dirty="0" smtClean="0">
                <a:solidFill>
                  <a:schemeClr val="accent4"/>
                </a:solidFill>
              </a:rPr>
              <a:t>osoby s omezenou svobodou z důvodu ochrany zdraví </a:t>
            </a:r>
            <a:endParaRPr lang="cs-CZ" sz="2400" b="1" dirty="0">
              <a:solidFill>
                <a:schemeClr val="accent4"/>
              </a:solidFill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Volič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58075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10814" y="1358771"/>
            <a:ext cx="10205665" cy="477053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2400" b="1" dirty="0" smtClean="0">
                <a:solidFill>
                  <a:schemeClr val="accent4"/>
                </a:solidFill>
              </a:rPr>
              <a:t> ověřit </a:t>
            </a:r>
            <a:r>
              <a:rPr lang="cs-CZ" sz="2400" b="1" dirty="0">
                <a:solidFill>
                  <a:schemeClr val="accent4"/>
                </a:solidFill>
              </a:rPr>
              <a:t>totožnost a občanství voliče (i u voliče doma</a:t>
            </a:r>
            <a:r>
              <a:rPr lang="cs-CZ" sz="2400" b="1" dirty="0" smtClean="0">
                <a:solidFill>
                  <a:schemeClr val="accent4"/>
                </a:solidFill>
              </a:rPr>
              <a:t>):</a:t>
            </a:r>
            <a:endParaRPr lang="cs-CZ" sz="2400" b="1" dirty="0">
              <a:solidFill>
                <a:schemeClr val="accent4"/>
              </a:solidFill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2400" b="1" dirty="0" smtClean="0">
                <a:solidFill>
                  <a:schemeClr val="accent4"/>
                </a:solidFill>
              </a:rPr>
              <a:t> </a:t>
            </a:r>
            <a:r>
              <a:rPr lang="cs-CZ" sz="2400" b="1" u="sng" dirty="0" smtClean="0">
                <a:solidFill>
                  <a:schemeClr val="accent4"/>
                </a:solidFill>
              </a:rPr>
              <a:t>občan ČR </a:t>
            </a:r>
            <a:r>
              <a:rPr lang="cs-CZ" sz="2400" b="1" dirty="0" smtClean="0">
                <a:solidFill>
                  <a:schemeClr val="accent4"/>
                </a:solidFill>
              </a:rPr>
              <a:t>prokáže </a:t>
            </a:r>
            <a:r>
              <a:rPr lang="cs-CZ" sz="2400" b="1" dirty="0">
                <a:solidFill>
                  <a:schemeClr val="accent4"/>
                </a:solidFill>
              </a:rPr>
              <a:t>platným občanským průkazem (</a:t>
            </a:r>
            <a:r>
              <a:rPr lang="cs-CZ" sz="2400" b="1" dirty="0" smtClean="0">
                <a:solidFill>
                  <a:schemeClr val="accent4"/>
                </a:solidFill>
              </a:rPr>
              <a:t>nikoliv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400" b="1" dirty="0">
                <a:solidFill>
                  <a:schemeClr val="accent4"/>
                </a:solidFill>
              </a:rPr>
              <a:t> </a:t>
            </a:r>
            <a:r>
              <a:rPr lang="cs-CZ" sz="2400" b="1" dirty="0" smtClean="0">
                <a:solidFill>
                  <a:schemeClr val="accent4"/>
                </a:solidFill>
              </a:rPr>
              <a:t>   </a:t>
            </a:r>
            <a:r>
              <a:rPr lang="cs-CZ" sz="2400" b="1" dirty="0" err="1" smtClean="0">
                <a:solidFill>
                  <a:schemeClr val="accent4"/>
                </a:solidFill>
              </a:rPr>
              <a:t>eDOKLAD</a:t>
            </a:r>
            <a:r>
              <a:rPr lang="cs-CZ" sz="2400" b="1" dirty="0">
                <a:solidFill>
                  <a:schemeClr val="accent4"/>
                </a:solidFill>
              </a:rPr>
              <a:t>), </a:t>
            </a:r>
            <a:r>
              <a:rPr lang="cs-CZ" sz="2400" b="1" dirty="0" smtClean="0">
                <a:solidFill>
                  <a:schemeClr val="accent4"/>
                </a:solidFill>
              </a:rPr>
              <a:t>platným cestovním</a:t>
            </a:r>
            <a:r>
              <a:rPr lang="cs-CZ" sz="2400" b="1" dirty="0">
                <a:solidFill>
                  <a:schemeClr val="accent4"/>
                </a:solidFill>
              </a:rPr>
              <a:t>, diplomatickým nebo služebním </a:t>
            </a:r>
            <a:endParaRPr lang="cs-CZ" sz="2400" b="1" dirty="0" smtClean="0">
              <a:solidFill>
                <a:schemeClr val="accent4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400" b="1" dirty="0">
                <a:solidFill>
                  <a:schemeClr val="accent4"/>
                </a:solidFill>
              </a:rPr>
              <a:t> </a:t>
            </a:r>
            <a:r>
              <a:rPr lang="cs-CZ" sz="2400" b="1" dirty="0" smtClean="0">
                <a:solidFill>
                  <a:schemeClr val="accent4"/>
                </a:solidFill>
              </a:rPr>
              <a:t>   pasem </a:t>
            </a:r>
            <a:r>
              <a:rPr lang="cs-CZ" sz="2400" b="1" dirty="0">
                <a:solidFill>
                  <a:schemeClr val="accent4"/>
                </a:solidFill>
              </a:rPr>
              <a:t>ČR </a:t>
            </a:r>
            <a:r>
              <a:rPr lang="cs-CZ" sz="2400" b="1" dirty="0" smtClean="0">
                <a:solidFill>
                  <a:schemeClr val="accent4"/>
                </a:solidFill>
              </a:rPr>
              <a:t>anebo cestovním průkazem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2400" b="1" dirty="0" smtClean="0">
                <a:solidFill>
                  <a:schemeClr val="accent4"/>
                </a:solidFill>
              </a:rPr>
              <a:t> </a:t>
            </a:r>
            <a:r>
              <a:rPr lang="cs-CZ" sz="2400" b="1" u="sng" dirty="0" smtClean="0">
                <a:solidFill>
                  <a:schemeClr val="accent4"/>
                </a:solidFill>
              </a:rPr>
              <a:t>občan </a:t>
            </a:r>
            <a:r>
              <a:rPr lang="cs-CZ" sz="2400" b="1" u="sng" dirty="0">
                <a:solidFill>
                  <a:schemeClr val="accent4"/>
                </a:solidFill>
              </a:rPr>
              <a:t>jiného státu EU </a:t>
            </a:r>
            <a:r>
              <a:rPr lang="cs-CZ" sz="2400" b="1" dirty="0">
                <a:solidFill>
                  <a:schemeClr val="accent4"/>
                </a:solidFill>
              </a:rPr>
              <a:t>například průkazem o povolení k trvalému </a:t>
            </a:r>
            <a:endParaRPr lang="cs-CZ" sz="2400" b="1" dirty="0" smtClean="0">
              <a:solidFill>
                <a:schemeClr val="accent4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400" b="1" dirty="0">
                <a:solidFill>
                  <a:schemeClr val="accent4"/>
                </a:solidFill>
              </a:rPr>
              <a:t> </a:t>
            </a:r>
            <a:r>
              <a:rPr lang="cs-CZ" sz="2400" b="1" dirty="0" smtClean="0">
                <a:solidFill>
                  <a:schemeClr val="accent4"/>
                </a:solidFill>
              </a:rPr>
              <a:t>   pobytu</a:t>
            </a:r>
            <a:r>
              <a:rPr lang="cs-CZ" sz="2400" b="1" dirty="0">
                <a:solidFill>
                  <a:schemeClr val="accent4"/>
                </a:solidFill>
              </a:rPr>
              <a:t>, cestovním pasem nebo občanským průkazem (rejstřík </a:t>
            </a:r>
            <a:endParaRPr lang="cs-CZ" sz="2400" b="1" dirty="0" smtClean="0">
              <a:solidFill>
                <a:schemeClr val="accent4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400" b="1" dirty="0">
                <a:solidFill>
                  <a:schemeClr val="accent4"/>
                </a:solidFill>
              </a:rPr>
              <a:t> </a:t>
            </a:r>
            <a:r>
              <a:rPr lang="cs-CZ" sz="2400" b="1" dirty="0" smtClean="0">
                <a:solidFill>
                  <a:schemeClr val="accent4"/>
                </a:solidFill>
              </a:rPr>
              <a:t>   PRADO</a:t>
            </a:r>
            <a:r>
              <a:rPr lang="cs-CZ" sz="2400" b="1" dirty="0">
                <a:solidFill>
                  <a:schemeClr val="accent4"/>
                </a:solidFill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2400" b="1" dirty="0" smtClean="0">
                <a:solidFill>
                  <a:schemeClr val="accent4"/>
                </a:solidFill>
              </a:rPr>
              <a:t> </a:t>
            </a:r>
            <a:endParaRPr lang="cs-CZ" sz="2400" b="1" dirty="0">
              <a:solidFill>
                <a:schemeClr val="accent4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2400" b="1" dirty="0" smtClean="0">
                <a:solidFill>
                  <a:schemeClr val="accent4"/>
                </a:solidFill>
              </a:rPr>
              <a:t> čitelnou </a:t>
            </a:r>
            <a:r>
              <a:rPr lang="cs-CZ" sz="2400" b="1" dirty="0">
                <a:solidFill>
                  <a:schemeClr val="accent4"/>
                </a:solidFill>
              </a:rPr>
              <a:t>značkou označit voliče v seznamu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2400" b="1" dirty="0" smtClean="0">
                <a:solidFill>
                  <a:schemeClr val="accent4"/>
                </a:solidFill>
              </a:rPr>
              <a:t> předat </a:t>
            </a:r>
            <a:r>
              <a:rPr lang="cs-CZ" sz="2400" b="1" dirty="0">
                <a:solidFill>
                  <a:schemeClr val="accent4"/>
                </a:solidFill>
              </a:rPr>
              <a:t>voliči </a:t>
            </a:r>
            <a:r>
              <a:rPr lang="cs-CZ" sz="2400" b="1" dirty="0" smtClean="0">
                <a:solidFill>
                  <a:schemeClr val="accent4"/>
                </a:solidFill>
              </a:rPr>
              <a:t>1 </a:t>
            </a:r>
            <a:r>
              <a:rPr lang="cs-CZ" sz="2400" b="1" dirty="0">
                <a:solidFill>
                  <a:schemeClr val="accent4"/>
                </a:solidFill>
              </a:rPr>
              <a:t>úřední obálku (popřípadě SADU hlasovacích lístků)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2400" b="1" dirty="0" smtClean="0">
                <a:solidFill>
                  <a:schemeClr val="accent4"/>
                </a:solidFill>
              </a:rPr>
              <a:t> upozornit </a:t>
            </a:r>
            <a:r>
              <a:rPr lang="cs-CZ" sz="2400" b="1" dirty="0">
                <a:solidFill>
                  <a:schemeClr val="accent4"/>
                </a:solidFill>
              </a:rPr>
              <a:t>voliče na vývěsku (vzory HL, odvolání kandidáta atd.)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Příchod voliče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97571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10814" y="1223755"/>
            <a:ext cx="10565705" cy="54006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2400" b="1" dirty="0" smtClean="0">
                <a:solidFill>
                  <a:schemeClr val="accent4"/>
                </a:solidFill>
              </a:rPr>
              <a:t>Seznam vytvořený pro každé volby do EP:</a:t>
            </a:r>
          </a:p>
          <a:p>
            <a:pPr marL="0" indent="0">
              <a:spcBef>
                <a:spcPts val="0"/>
              </a:spcBef>
              <a:buNone/>
            </a:pPr>
            <a:endParaRPr lang="cs-CZ" sz="2400" b="1" dirty="0" smtClean="0">
              <a:solidFill>
                <a:schemeClr val="accent4"/>
              </a:solidFill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2400" b="1" dirty="0">
                <a:solidFill>
                  <a:schemeClr val="accent4"/>
                </a:solidFill>
              </a:rPr>
              <a:t> </a:t>
            </a:r>
            <a:r>
              <a:rPr lang="cs-CZ" sz="2400" b="1" dirty="0" smtClean="0">
                <a:solidFill>
                  <a:schemeClr val="accent4"/>
                </a:solidFill>
              </a:rPr>
              <a:t>k 28.4. přeneseni voliči ze stálého seznamu voličů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2400" b="1" dirty="0" smtClean="0">
                <a:solidFill>
                  <a:schemeClr val="accent4"/>
                </a:solidFill>
              </a:rPr>
              <a:t> a přeneseni voliči z dodatku,  včetně 18ti letých voličů k 7.6.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2400" b="1" dirty="0">
                <a:solidFill>
                  <a:schemeClr val="accent4"/>
                </a:solidFill>
              </a:rPr>
              <a:t> </a:t>
            </a:r>
            <a:r>
              <a:rPr lang="cs-CZ" sz="2400" b="1" dirty="0" smtClean="0">
                <a:solidFill>
                  <a:schemeClr val="accent4"/>
                </a:solidFill>
              </a:rPr>
              <a:t>zapsáni cizinci z EU, kteří nově o zápis požádali do 28.4.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2400" b="1" dirty="0">
                <a:solidFill>
                  <a:schemeClr val="accent4"/>
                </a:solidFill>
              </a:rPr>
              <a:t> </a:t>
            </a:r>
            <a:r>
              <a:rPr lang="cs-CZ" sz="2400" b="1" dirty="0" smtClean="0">
                <a:solidFill>
                  <a:schemeClr val="accent4"/>
                </a:solidFill>
              </a:rPr>
              <a:t>cizinci EU, kteří o zápis žádali v 2019, 2014 při volbách do EP v ČR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2400" b="1" dirty="0">
                <a:solidFill>
                  <a:schemeClr val="accent4"/>
                </a:solidFill>
              </a:rPr>
              <a:t> </a:t>
            </a:r>
            <a:r>
              <a:rPr lang="cs-CZ" sz="2400" b="1" dirty="0" smtClean="0">
                <a:solidFill>
                  <a:schemeClr val="accent4"/>
                </a:solidFill>
              </a:rPr>
              <a:t>zapsáni k 18.5. voliči nahlášení správou zvláštních zařízení v P6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2400" b="1" dirty="0">
                <a:solidFill>
                  <a:schemeClr val="accent4"/>
                </a:solidFill>
              </a:rPr>
              <a:t> </a:t>
            </a:r>
            <a:r>
              <a:rPr lang="cs-CZ" sz="2400" b="1" dirty="0" smtClean="0">
                <a:solidFill>
                  <a:schemeClr val="accent4"/>
                </a:solidFill>
              </a:rPr>
              <a:t>vyškrtnuti byli voliči zapsaní ve zvláštním seznamu ZÚ v cizině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2400" b="1" dirty="0">
                <a:solidFill>
                  <a:schemeClr val="accent4"/>
                </a:solidFill>
              </a:rPr>
              <a:t> </a:t>
            </a:r>
            <a:r>
              <a:rPr lang="cs-CZ" sz="2400" b="1" dirty="0" smtClean="0">
                <a:solidFill>
                  <a:schemeClr val="accent4"/>
                </a:solidFill>
              </a:rPr>
              <a:t>vyškrtnuti byli voliči zapsaní u jiné úřadu, kde jsou v nemocnici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2400" b="1" dirty="0">
                <a:solidFill>
                  <a:schemeClr val="accent4"/>
                </a:solidFill>
              </a:rPr>
              <a:t> </a:t>
            </a:r>
            <a:r>
              <a:rPr lang="cs-CZ" sz="2400" b="1" dirty="0" smtClean="0">
                <a:solidFill>
                  <a:schemeClr val="accent4"/>
                </a:solidFill>
              </a:rPr>
              <a:t>vyškrtnuti i voliči nahlášení z MV ČR, že hlasují v jiném státě EU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2400" b="1" dirty="0">
                <a:solidFill>
                  <a:schemeClr val="accent4"/>
                </a:solidFill>
              </a:rPr>
              <a:t> </a:t>
            </a:r>
            <a:r>
              <a:rPr lang="cs-CZ" sz="2400" b="1" dirty="0" smtClean="0">
                <a:solidFill>
                  <a:schemeClr val="accent4"/>
                </a:solidFill>
              </a:rPr>
              <a:t>vyškrtnuti i voliči, kterým byl vydán voličský průkaz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2400" b="1" dirty="0">
                <a:solidFill>
                  <a:schemeClr val="accent4"/>
                </a:solidFill>
              </a:rPr>
              <a:t> </a:t>
            </a:r>
            <a:r>
              <a:rPr lang="cs-CZ" sz="2400" b="1" dirty="0" smtClean="0">
                <a:solidFill>
                  <a:schemeClr val="accent4"/>
                </a:solidFill>
              </a:rPr>
              <a:t>vyškrtnuti byli dále voliči, kteří se po 28.4. přestěhovali mimo </a:t>
            </a:r>
            <a:r>
              <a:rPr lang="cs-CZ" sz="2400" b="1" dirty="0" smtClean="0">
                <a:solidFill>
                  <a:schemeClr val="accent1"/>
                </a:solidFill>
              </a:rPr>
              <a:t>MČP6 *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2400" b="1" dirty="0" smtClean="0">
                <a:solidFill>
                  <a:schemeClr val="accent4"/>
                </a:solidFill>
              </a:rPr>
              <a:t> vyškrtnuti byli i </a:t>
            </a:r>
            <a:r>
              <a:rPr lang="cs-CZ" sz="2400" b="1" dirty="0" smtClean="0">
                <a:solidFill>
                  <a:schemeClr val="accent1"/>
                </a:solidFill>
              </a:rPr>
              <a:t>zemřelí **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2400" b="1" dirty="0">
                <a:solidFill>
                  <a:schemeClr val="accent4"/>
                </a:solidFill>
              </a:rPr>
              <a:t> </a:t>
            </a:r>
            <a:r>
              <a:rPr lang="cs-CZ" sz="2400" b="1" dirty="0" smtClean="0">
                <a:solidFill>
                  <a:schemeClr val="accent4"/>
                </a:solidFill>
              </a:rPr>
              <a:t>zapsáni byli k 5.6. ti, co předložili potvrzení o vyškrtnutí u jiného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400" b="1" dirty="0">
                <a:solidFill>
                  <a:schemeClr val="accent4"/>
                </a:solidFill>
              </a:rPr>
              <a:t> </a:t>
            </a:r>
            <a:r>
              <a:rPr lang="cs-CZ" sz="2400" b="1" dirty="0" smtClean="0">
                <a:solidFill>
                  <a:schemeClr val="accent4"/>
                </a:solidFill>
              </a:rPr>
              <a:t>   úřadu z důvodu přestěhování </a:t>
            </a:r>
          </a:p>
          <a:p>
            <a:pPr marL="0" indent="0">
              <a:spcBef>
                <a:spcPts val="0"/>
              </a:spcBef>
              <a:buNone/>
            </a:pPr>
            <a:endParaRPr lang="cs-CZ" sz="2400" b="1" dirty="0">
              <a:solidFill>
                <a:schemeClr val="accent4"/>
              </a:solidFill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cs-CZ" sz="2400" b="1" dirty="0" smtClean="0">
              <a:solidFill>
                <a:schemeClr val="accent4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cs-CZ" sz="2400" b="1" dirty="0">
              <a:solidFill>
                <a:schemeClr val="accent4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cs-CZ" sz="2400" b="1" dirty="0" smtClean="0">
              <a:solidFill>
                <a:schemeClr val="accent4"/>
              </a:solidFill>
            </a:endParaRPr>
          </a:p>
          <a:p>
            <a:pPr>
              <a:buFontTx/>
              <a:buChar char="-"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10815" y="251289"/>
            <a:ext cx="10071423" cy="837451"/>
          </a:xfrm>
        </p:spPr>
        <p:txBody>
          <a:bodyPr/>
          <a:lstStyle/>
          <a:p>
            <a:r>
              <a:rPr lang="cs-CZ" dirty="0" smtClean="0"/>
              <a:t>Seznam voličů pro volby do EP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77261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10814" y="1583795"/>
            <a:ext cx="10655715" cy="4545506"/>
          </a:xfrm>
        </p:spPr>
        <p:txBody>
          <a:bodyPr/>
          <a:lstStyle/>
          <a:p>
            <a:pPr marL="0" indent="0">
              <a:buNone/>
            </a:pPr>
            <a:endParaRPr lang="cs-CZ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cs-CZ" sz="2400" b="1" dirty="0">
                <a:solidFill>
                  <a:schemeClr val="accent4"/>
                </a:solidFill>
              </a:rPr>
              <a:t>Z</a:t>
            </a:r>
            <a:r>
              <a:rPr lang="cs-CZ" sz="2400" b="1" dirty="0" smtClean="0">
                <a:solidFill>
                  <a:schemeClr val="accent4"/>
                </a:solidFill>
              </a:rPr>
              <a:t>vláštní </a:t>
            </a:r>
            <a:r>
              <a:rPr lang="cs-CZ" sz="2400" b="1" dirty="0">
                <a:solidFill>
                  <a:schemeClr val="accent4"/>
                </a:solidFill>
              </a:rPr>
              <a:t>seznamy </a:t>
            </a:r>
            <a:r>
              <a:rPr lang="cs-CZ" sz="2400" b="1" dirty="0" smtClean="0">
                <a:solidFill>
                  <a:schemeClr val="accent4"/>
                </a:solidFill>
              </a:rPr>
              <a:t>nejsou.</a:t>
            </a:r>
          </a:p>
          <a:p>
            <a:pPr marL="0" indent="0">
              <a:buNone/>
            </a:pPr>
            <a:endParaRPr lang="cs-CZ" sz="2400" b="1" dirty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cs-CZ" sz="2400" b="1" dirty="0" smtClean="0">
                <a:solidFill>
                  <a:schemeClr val="accent4"/>
                </a:solidFill>
              </a:rPr>
              <a:t>OVK </a:t>
            </a:r>
            <a:r>
              <a:rPr lang="cs-CZ" sz="2400" b="1" dirty="0">
                <a:solidFill>
                  <a:schemeClr val="accent4"/>
                </a:solidFill>
              </a:rPr>
              <a:t>obdrží jeden kompletní výpis ze seznamu voličů pro volby do EP – ve </a:t>
            </a:r>
            <a:r>
              <a:rPr lang="cs-CZ" sz="2400" b="1" u="sng" dirty="0">
                <a:solidFill>
                  <a:schemeClr val="accent4"/>
                </a:solidFill>
              </a:rPr>
              <a:t>dvojím vyhotovení </a:t>
            </a:r>
            <a:r>
              <a:rPr lang="cs-CZ" sz="2400" b="1" dirty="0">
                <a:solidFill>
                  <a:schemeClr val="accent4"/>
                </a:solidFill>
              </a:rPr>
              <a:t>(jeden pro případ, že půjdou za voličem mimo volební místnost).</a:t>
            </a:r>
          </a:p>
          <a:p>
            <a:endParaRPr lang="cs-CZ" dirty="0" smtClean="0">
              <a:solidFill>
                <a:schemeClr val="accent1"/>
              </a:solidFill>
            </a:endParaRPr>
          </a:p>
          <a:p>
            <a:endParaRPr lang="cs-CZ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10815" y="251290"/>
            <a:ext cx="10071423" cy="792446"/>
          </a:xfrm>
        </p:spPr>
        <p:txBody>
          <a:bodyPr/>
          <a:lstStyle/>
          <a:p>
            <a:r>
              <a:rPr lang="cs-CZ" dirty="0"/>
              <a:t>Seznam voličů pro volby do EP</a:t>
            </a:r>
          </a:p>
        </p:txBody>
      </p:sp>
    </p:spTree>
    <p:extLst>
      <p:ext uri="{BB962C8B-B14F-4D97-AF65-F5344CB8AC3E}">
        <p14:creationId xmlns:p14="http://schemas.microsoft.com/office/powerpoint/2010/main" val="1164960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00345" y="1628800"/>
            <a:ext cx="11701300" cy="4500783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cs-CZ" sz="2000" dirty="0" smtClean="0"/>
              <a:t>Alex Křída                 02.02.1922          Bubeneč       </a:t>
            </a:r>
            <a:r>
              <a:rPr lang="cs-CZ" sz="2000" dirty="0" err="1" smtClean="0"/>
              <a:t>Šestidomí</a:t>
            </a:r>
            <a:r>
              <a:rPr lang="cs-CZ" sz="2000" dirty="0" smtClean="0"/>
              <a:t> 12               Česká republika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      </a:t>
            </a:r>
            <a:r>
              <a:rPr lang="cs-CZ" sz="2000" strike="sngStrike" dirty="0" smtClean="0"/>
              <a:t>Petr Bohatýr              11.11.1911           Bubeneč      Ve struhách 3               Česká republika</a:t>
            </a:r>
          </a:p>
          <a:p>
            <a:pPr marL="0" indent="0">
              <a:buNone/>
            </a:pPr>
            <a:r>
              <a:rPr lang="cs-CZ" sz="2000" dirty="0"/>
              <a:t>	</a:t>
            </a:r>
            <a:r>
              <a:rPr lang="cs-CZ" sz="2000" dirty="0" smtClean="0"/>
              <a:t>			       </a:t>
            </a:r>
            <a:r>
              <a:rPr lang="cs-CZ" sz="2000" dirty="0" smtClean="0"/>
              <a:t>                      VOLÍ V MÍSTĚ ZVL. ZAŘÍZENÍ </a:t>
            </a:r>
            <a:r>
              <a:rPr lang="cs-CZ" sz="2000" dirty="0" smtClean="0"/>
              <a:t>MIMO PRAHU 6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2.  Petra Široká              15.01.1919           Bubeneč      Papírenská 5               Česká republika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 smtClean="0"/>
              <a:t>     </a:t>
            </a:r>
            <a:r>
              <a:rPr lang="cs-CZ" sz="2000" strike="sngStrike" dirty="0" smtClean="0"/>
              <a:t>Sandra Kolínková      04.04.1944          Bubeneč       Papírenská 18             Česká republika</a:t>
            </a:r>
          </a:p>
          <a:p>
            <a:pPr marL="0" indent="0">
              <a:buNone/>
            </a:pPr>
            <a:r>
              <a:rPr lang="cs-CZ" sz="2000" smtClean="0"/>
              <a:t>                                                                                   </a:t>
            </a:r>
            <a:r>
              <a:rPr lang="cs-CZ" sz="2000" smtClean="0"/>
              <a:t>VYDÁN </a:t>
            </a:r>
            <a:r>
              <a:rPr lang="cs-CZ" sz="2000" dirty="0" smtClean="0"/>
              <a:t>VOLIČSKÝ PRŮKAZ   B152687</a:t>
            </a:r>
          </a:p>
          <a:p>
            <a:pPr marL="0" indent="0">
              <a:buNone/>
            </a:pPr>
            <a:r>
              <a:rPr lang="cs-CZ" sz="2000" dirty="0" smtClean="0"/>
              <a:t>3. </a:t>
            </a:r>
            <a:r>
              <a:rPr lang="cs-CZ" sz="2000" dirty="0"/>
              <a:t> </a:t>
            </a:r>
            <a:r>
              <a:rPr lang="cs-CZ" sz="2000" dirty="0" smtClean="0"/>
              <a:t>Francesco </a:t>
            </a:r>
            <a:r>
              <a:rPr lang="cs-CZ" sz="2000" dirty="0" err="1" smtClean="0"/>
              <a:t>Ecorhar</a:t>
            </a:r>
            <a:r>
              <a:rPr lang="cs-CZ" sz="2000" dirty="0" smtClean="0"/>
              <a:t>    10.10.2000          Bubeneč       Čs. armády 1                Francouzská republika 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Ukázka výpisu ze seznamu voličů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6106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10814" y="1448781"/>
            <a:ext cx="10295675" cy="4680520"/>
          </a:xfrm>
        </p:spPr>
        <p:txBody>
          <a:bodyPr/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2400" b="1" dirty="0" smtClean="0">
                <a:solidFill>
                  <a:schemeClr val="accent4"/>
                </a:solidFill>
              </a:rPr>
              <a:t> volič odstěhovaný po 28.4. </a:t>
            </a:r>
            <a:r>
              <a:rPr lang="cs-CZ" sz="2400" b="1" dirty="0">
                <a:solidFill>
                  <a:schemeClr val="accent4"/>
                </a:solidFill>
              </a:rPr>
              <a:t>mimo </a:t>
            </a:r>
            <a:r>
              <a:rPr lang="cs-CZ" sz="2400" b="1" dirty="0" smtClean="0">
                <a:solidFill>
                  <a:schemeClr val="accent4"/>
                </a:solidFill>
              </a:rPr>
              <a:t>Prahu 6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cs-CZ" sz="2400" b="1" dirty="0">
              <a:solidFill>
                <a:schemeClr val="accent4"/>
              </a:solidFill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2400" b="1" dirty="0" smtClean="0">
                <a:solidFill>
                  <a:schemeClr val="accent4"/>
                </a:solidFill>
              </a:rPr>
              <a:t> umístěný </a:t>
            </a:r>
            <a:r>
              <a:rPr lang="cs-CZ" sz="2400" b="1" dirty="0">
                <a:solidFill>
                  <a:schemeClr val="accent4"/>
                </a:solidFill>
              </a:rPr>
              <a:t>ve zdravotnickém/obdob. zařízení mimo </a:t>
            </a:r>
            <a:r>
              <a:rPr lang="cs-CZ" sz="2400" b="1" dirty="0" smtClean="0">
                <a:solidFill>
                  <a:schemeClr val="accent4"/>
                </a:solidFill>
              </a:rPr>
              <a:t>P6, který se tam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400" b="1" dirty="0">
                <a:solidFill>
                  <a:schemeClr val="accent4"/>
                </a:solidFill>
              </a:rPr>
              <a:t> </a:t>
            </a:r>
            <a:r>
              <a:rPr lang="cs-CZ" sz="2400" b="1" dirty="0" smtClean="0">
                <a:solidFill>
                  <a:schemeClr val="accent4"/>
                </a:solidFill>
              </a:rPr>
              <a:t>   nechal zapsat do seznamu voličů pro tyto volby</a:t>
            </a:r>
          </a:p>
          <a:p>
            <a:pPr marL="0" indent="0">
              <a:spcBef>
                <a:spcPts val="0"/>
              </a:spcBef>
              <a:buNone/>
            </a:pPr>
            <a:endParaRPr lang="cs-CZ" sz="2400" b="1" dirty="0">
              <a:solidFill>
                <a:schemeClr val="accent4"/>
              </a:solidFill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2400" b="1" dirty="0" smtClean="0">
                <a:solidFill>
                  <a:schemeClr val="accent4"/>
                </a:solidFill>
              </a:rPr>
              <a:t> hlasující </a:t>
            </a:r>
            <a:r>
              <a:rPr lang="cs-CZ" sz="2400" b="1" dirty="0">
                <a:solidFill>
                  <a:schemeClr val="accent4"/>
                </a:solidFill>
              </a:rPr>
              <a:t>mimo ČR v jiném státě </a:t>
            </a:r>
            <a:r>
              <a:rPr lang="cs-CZ" sz="2400" b="1" dirty="0" smtClean="0">
                <a:solidFill>
                  <a:schemeClr val="accent4"/>
                </a:solidFill>
              </a:rPr>
              <a:t>EU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cs-CZ" sz="2400" b="1" dirty="0">
              <a:solidFill>
                <a:schemeClr val="accent4"/>
              </a:solidFill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2400" b="1" dirty="0" smtClean="0">
                <a:solidFill>
                  <a:schemeClr val="accent4"/>
                </a:solidFill>
              </a:rPr>
              <a:t> zapsaný </a:t>
            </a:r>
            <a:r>
              <a:rPr lang="cs-CZ" sz="2400" b="1" dirty="0">
                <a:solidFill>
                  <a:schemeClr val="accent4"/>
                </a:solidFill>
              </a:rPr>
              <a:t>ve zvláštním seznamu u </a:t>
            </a:r>
            <a:r>
              <a:rPr lang="cs-CZ" sz="2400" b="1" dirty="0" smtClean="0">
                <a:solidFill>
                  <a:schemeClr val="accent4"/>
                </a:solidFill>
              </a:rPr>
              <a:t>ZÚ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cs-CZ" sz="2400" b="1" dirty="0">
              <a:solidFill>
                <a:schemeClr val="accent4"/>
              </a:solidFill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2400" b="1" dirty="0" smtClean="0">
                <a:solidFill>
                  <a:schemeClr val="accent4"/>
                </a:solidFill>
              </a:rPr>
              <a:t> volič, kterému byl vydán voličský průkaz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cs-CZ" sz="2400" b="1" dirty="0" smtClean="0">
              <a:solidFill>
                <a:schemeClr val="accent4"/>
              </a:solidFill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2400" b="1" dirty="0" smtClean="0">
                <a:solidFill>
                  <a:schemeClr val="accent4"/>
                </a:solidFill>
              </a:rPr>
              <a:t> volič, který zemřel po 28.4.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cs-CZ" sz="2400" b="1" dirty="0">
              <a:solidFill>
                <a:schemeClr val="accent4"/>
              </a:solidFill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Kdo je ze seznamu vyškrtnutý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7992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35359" y="1313765"/>
            <a:ext cx="9901101" cy="481553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cs-CZ" dirty="0"/>
              <a:t/>
            </a:r>
            <a:br>
              <a:rPr lang="cs-CZ" dirty="0"/>
            </a:br>
            <a:r>
              <a:rPr lang="cs-CZ" sz="2400" b="1" dirty="0">
                <a:solidFill>
                  <a:schemeClr val="accent4"/>
                </a:solidFill>
              </a:rPr>
              <a:t/>
            </a:r>
            <a:br>
              <a:rPr lang="cs-CZ" sz="2400" b="1" dirty="0">
                <a:solidFill>
                  <a:schemeClr val="accent4"/>
                </a:solidFill>
              </a:rPr>
            </a:br>
            <a:r>
              <a:rPr lang="cs-CZ" sz="2400" b="1" dirty="0">
                <a:solidFill>
                  <a:schemeClr val="accent4"/>
                </a:solidFill>
              </a:rPr>
              <a:t>1</a:t>
            </a:r>
            <a:r>
              <a:rPr lang="cs-CZ" sz="2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Složení slibů členů okrskových volebních komisí </a:t>
            </a:r>
            <a:br>
              <a:rPr lang="cs-CZ" sz="2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Určení předsedy a místopředsedy </a:t>
            </a:r>
            <a:r>
              <a:rPr lang="cs-CZ" sz="24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losem </a:t>
            </a:r>
            <a:r>
              <a:rPr lang="cs-CZ" sz="2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Vyplnění legitimací členů</a:t>
            </a:r>
            <a:br>
              <a:rPr lang="cs-CZ" sz="2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Informace k organizačně technickému zabezpečení</a:t>
            </a:r>
            <a:br>
              <a:rPr lang="cs-CZ" sz="2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Informace k systému zjišťování a zpracování výsledků   </a:t>
            </a:r>
            <a:br>
              <a:rPr lang="cs-CZ" sz="2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Instruktážní video	</a:t>
            </a:r>
            <a:br>
              <a:rPr lang="cs-CZ" sz="2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Informace ke školení zapisovatelů a předsedů</a:t>
            </a:r>
            <a:endParaRPr lang="cs-CZ" sz="2400" b="1" dirty="0">
              <a:solidFill>
                <a:schemeClr val="accent4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95272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80365" y="1313765"/>
            <a:ext cx="10351150" cy="4815535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2400" b="1" dirty="0">
                <a:solidFill>
                  <a:schemeClr val="accent4"/>
                </a:solidFill>
              </a:rPr>
              <a:t>Jen voliče, který </a:t>
            </a:r>
            <a:r>
              <a:rPr lang="cs-CZ" sz="2400" b="1" dirty="0" smtClean="0">
                <a:solidFill>
                  <a:schemeClr val="accent4"/>
                </a:solidFill>
              </a:rPr>
              <a:t>(kromě dokladu totožnosti) PŘEDLOŽÍ</a:t>
            </a:r>
            <a:endParaRPr lang="cs-CZ" sz="2400" b="1" dirty="0">
              <a:solidFill>
                <a:schemeClr val="accent4"/>
              </a:solidFill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2400" b="1" dirty="0" smtClean="0">
                <a:solidFill>
                  <a:schemeClr val="accent4"/>
                </a:solidFill>
              </a:rPr>
              <a:t> voličský průkaz *</a:t>
            </a:r>
            <a:endParaRPr lang="cs-CZ" sz="2400" b="1" dirty="0">
              <a:solidFill>
                <a:schemeClr val="accent4"/>
              </a:solidFill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2400" b="1" dirty="0">
                <a:solidFill>
                  <a:schemeClr val="accent4"/>
                </a:solidFill>
              </a:rPr>
              <a:t> </a:t>
            </a:r>
            <a:r>
              <a:rPr lang="cs-CZ" sz="2400" b="1" dirty="0" smtClean="0">
                <a:solidFill>
                  <a:schemeClr val="accent4"/>
                </a:solidFill>
              </a:rPr>
              <a:t>potvrzení </a:t>
            </a:r>
            <a:r>
              <a:rPr lang="cs-CZ" sz="2400" b="1" dirty="0">
                <a:solidFill>
                  <a:schemeClr val="accent4"/>
                </a:solidFill>
              </a:rPr>
              <a:t>o VYŠKRTNUTÍ ze </a:t>
            </a:r>
            <a:r>
              <a:rPr lang="cs-CZ" sz="2400" b="1" dirty="0" smtClean="0">
                <a:solidFill>
                  <a:schemeClr val="accent4"/>
                </a:solidFill>
              </a:rPr>
              <a:t>ZÚ *</a:t>
            </a:r>
            <a:endParaRPr lang="cs-CZ" sz="2400" b="1" dirty="0">
              <a:solidFill>
                <a:schemeClr val="accent4"/>
              </a:solidFill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2400" b="1" dirty="0" smtClean="0">
                <a:solidFill>
                  <a:schemeClr val="accent4"/>
                </a:solidFill>
              </a:rPr>
              <a:t> potvrzení </a:t>
            </a:r>
            <a:r>
              <a:rPr lang="cs-CZ" sz="2400" b="1" dirty="0">
                <a:solidFill>
                  <a:schemeClr val="accent4"/>
                </a:solidFill>
              </a:rPr>
              <a:t>o VYŠKRTNUTÍ od jiného úřadu v ČR </a:t>
            </a:r>
            <a:r>
              <a:rPr lang="cs-CZ" sz="2400" b="1" dirty="0" smtClean="0">
                <a:solidFill>
                  <a:schemeClr val="accent4"/>
                </a:solidFill>
              </a:rPr>
              <a:t> a </a:t>
            </a:r>
            <a:r>
              <a:rPr lang="cs-CZ" sz="2400" b="1" dirty="0">
                <a:solidFill>
                  <a:schemeClr val="accent4"/>
                </a:solidFill>
              </a:rPr>
              <a:t>zároveň prokáže </a:t>
            </a:r>
            <a:endParaRPr lang="cs-CZ" sz="2400" b="1" dirty="0" smtClean="0">
              <a:solidFill>
                <a:schemeClr val="accent4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400" b="1" dirty="0">
                <a:solidFill>
                  <a:schemeClr val="accent4"/>
                </a:solidFill>
              </a:rPr>
              <a:t> </a:t>
            </a:r>
            <a:r>
              <a:rPr lang="cs-CZ" sz="2400" b="1" dirty="0" smtClean="0">
                <a:solidFill>
                  <a:schemeClr val="accent4"/>
                </a:solidFill>
              </a:rPr>
              <a:t>   právo </a:t>
            </a:r>
            <a:r>
              <a:rPr lang="cs-CZ" sz="2400" b="1" dirty="0">
                <a:solidFill>
                  <a:schemeClr val="accent4"/>
                </a:solidFill>
              </a:rPr>
              <a:t>hlasovat </a:t>
            </a:r>
            <a:r>
              <a:rPr lang="cs-CZ" sz="2400" b="1" dirty="0" smtClean="0">
                <a:solidFill>
                  <a:schemeClr val="accent4"/>
                </a:solidFill>
              </a:rPr>
              <a:t>ve vašem </a:t>
            </a:r>
            <a:r>
              <a:rPr lang="cs-CZ" sz="2400" b="1" dirty="0">
                <a:solidFill>
                  <a:schemeClr val="accent4"/>
                </a:solidFill>
              </a:rPr>
              <a:t>okrsku </a:t>
            </a:r>
            <a:r>
              <a:rPr lang="cs-CZ" sz="2400" b="1" dirty="0" smtClean="0">
                <a:solidFill>
                  <a:schemeClr val="accent4"/>
                </a:solidFill>
              </a:rPr>
              <a:t>(tj. prokáže zde TP)</a:t>
            </a:r>
          </a:p>
          <a:p>
            <a:pPr marL="0" indent="0">
              <a:spcBef>
                <a:spcPts val="0"/>
              </a:spcBef>
              <a:buNone/>
            </a:pPr>
            <a:endParaRPr lang="cs-CZ" sz="2400" b="1" dirty="0">
              <a:solidFill>
                <a:schemeClr val="accent4"/>
              </a:solidFill>
            </a:endParaRPr>
          </a:p>
          <a:p>
            <a:pPr>
              <a:spcBef>
                <a:spcPts val="0"/>
              </a:spcBef>
              <a:buFont typeface="Arial" charset="0"/>
              <a:buChar char="•"/>
            </a:pPr>
            <a:r>
              <a:rPr lang="cs-CZ" sz="2400" b="1" dirty="0" smtClean="0">
                <a:solidFill>
                  <a:schemeClr val="accent4"/>
                </a:solidFill>
              </a:rPr>
              <a:t>Předložený průkaz či potvrzení = </a:t>
            </a:r>
            <a:r>
              <a:rPr lang="cs-CZ" sz="2400" b="1" dirty="0">
                <a:solidFill>
                  <a:schemeClr val="accent4"/>
                </a:solidFill>
              </a:rPr>
              <a:t>je nutné voliči ODEBRAT </a:t>
            </a:r>
            <a:r>
              <a:rPr lang="cs-CZ" sz="2400" b="1" dirty="0" smtClean="0">
                <a:solidFill>
                  <a:schemeClr val="accent4"/>
                </a:solidFill>
              </a:rPr>
              <a:t>!</a:t>
            </a:r>
          </a:p>
          <a:p>
            <a:pPr>
              <a:spcBef>
                <a:spcPts val="0"/>
              </a:spcBef>
              <a:buFont typeface="Arial" charset="0"/>
              <a:buChar char="•"/>
            </a:pPr>
            <a:r>
              <a:rPr lang="cs-CZ" sz="2400" b="1" dirty="0" smtClean="0">
                <a:solidFill>
                  <a:schemeClr val="accent4"/>
                </a:solidFill>
              </a:rPr>
              <a:t>Cizince do seznamu dopsat NELZE !</a:t>
            </a:r>
          </a:p>
          <a:p>
            <a:pPr>
              <a:spcBef>
                <a:spcPts val="0"/>
              </a:spcBef>
              <a:buFont typeface="Arial" charset="0"/>
              <a:buChar char="•"/>
            </a:pPr>
            <a:endParaRPr lang="cs-CZ" sz="2400" b="1" dirty="0" smtClean="0">
              <a:solidFill>
                <a:schemeClr val="accent4"/>
              </a:solidFill>
            </a:endParaRPr>
          </a:p>
          <a:p>
            <a:pPr>
              <a:spcBef>
                <a:spcPts val="0"/>
              </a:spcBef>
              <a:buFont typeface="Arial" charset="0"/>
              <a:buChar char="•"/>
            </a:pPr>
            <a:r>
              <a:rPr lang="cs-CZ" sz="2400" b="1" dirty="0" smtClean="0">
                <a:solidFill>
                  <a:schemeClr val="accent4"/>
                </a:solidFill>
              </a:rPr>
              <a:t>Voliče s poznámkou o nesvéprávnosti k výkonu volebního práva lze nechat hlasovat, jen pokud předloží soudní rozsudek o pominutí této překážky (do seznamu voličů se poznamená spisová značka + oznámí se na úřad).</a:t>
            </a:r>
          </a:p>
          <a:p>
            <a:pPr>
              <a:spcBef>
                <a:spcPts val="0"/>
              </a:spcBef>
              <a:buFont typeface="Arial" charset="0"/>
              <a:buChar char="•"/>
            </a:pPr>
            <a:endParaRPr lang="cs-CZ" sz="2400" b="1" dirty="0">
              <a:solidFill>
                <a:schemeClr val="accent4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10815" y="251289"/>
            <a:ext cx="10071423" cy="927461"/>
          </a:xfrm>
        </p:spPr>
        <p:txBody>
          <a:bodyPr/>
          <a:lstStyle/>
          <a:p>
            <a:r>
              <a:rPr lang="cs-CZ" dirty="0" smtClean="0"/>
              <a:t>Koho lze do seznamu dopsat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41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10815" y="1718811"/>
            <a:ext cx="11510810" cy="4410490"/>
          </a:xfrm>
        </p:spPr>
        <p:txBody>
          <a:bodyPr numCol="1">
            <a:normAutofit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2400" dirty="0" smtClean="0">
                <a:solidFill>
                  <a:schemeClr val="accent4"/>
                </a:solidFill>
              </a:rPr>
              <a:t> 	</a:t>
            </a:r>
            <a:r>
              <a:rPr lang="cs-CZ" sz="2400" b="1" dirty="0" smtClean="0">
                <a:solidFill>
                  <a:schemeClr val="accent4"/>
                </a:solidFill>
              </a:rPr>
              <a:t>poslat </a:t>
            </a:r>
            <a:r>
              <a:rPr lang="cs-CZ" sz="2400" b="1" dirty="0">
                <a:solidFill>
                  <a:schemeClr val="accent4"/>
                </a:solidFill>
              </a:rPr>
              <a:t>voliče vybrat a upravit HL za zástěnu (jen osoby se </a:t>
            </a:r>
            <a:r>
              <a:rPr lang="cs-CZ" sz="2400" b="1" dirty="0" smtClean="0">
                <a:solidFill>
                  <a:schemeClr val="accent4"/>
                </a:solidFill>
              </a:rPr>
              <a:t>zdravotním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400" b="1" dirty="0">
                <a:solidFill>
                  <a:schemeClr val="accent4"/>
                </a:solidFill>
              </a:rPr>
              <a:t> </a:t>
            </a:r>
            <a:r>
              <a:rPr lang="cs-CZ" sz="2400" b="1" dirty="0" smtClean="0">
                <a:solidFill>
                  <a:schemeClr val="accent4"/>
                </a:solidFill>
              </a:rPr>
              <a:t>          postižením </a:t>
            </a:r>
            <a:r>
              <a:rPr lang="cs-CZ" sz="2400" b="1" dirty="0">
                <a:solidFill>
                  <a:schemeClr val="accent4"/>
                </a:solidFill>
              </a:rPr>
              <a:t>a osoby, které nemohou číst a psát mohou jít za zástěnu s </a:t>
            </a:r>
            <a:endParaRPr lang="cs-CZ" sz="2400" b="1" dirty="0" smtClean="0">
              <a:solidFill>
                <a:schemeClr val="accent4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400" b="1" dirty="0">
                <a:solidFill>
                  <a:schemeClr val="accent4"/>
                </a:solidFill>
              </a:rPr>
              <a:t> </a:t>
            </a:r>
            <a:r>
              <a:rPr lang="cs-CZ" sz="2400" b="1" dirty="0" smtClean="0">
                <a:solidFill>
                  <a:schemeClr val="accent4"/>
                </a:solidFill>
              </a:rPr>
              <a:t>          jiným </a:t>
            </a:r>
            <a:r>
              <a:rPr lang="cs-CZ" sz="2400" b="1" dirty="0">
                <a:solidFill>
                  <a:schemeClr val="accent4"/>
                </a:solidFill>
              </a:rPr>
              <a:t>VOLIČEM)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2400" b="1" dirty="0" smtClean="0">
                <a:solidFill>
                  <a:schemeClr val="accent4"/>
                </a:solidFill>
              </a:rPr>
              <a:t> 	vhazování </a:t>
            </a:r>
            <a:r>
              <a:rPr lang="cs-CZ" sz="2400" b="1" dirty="0">
                <a:solidFill>
                  <a:schemeClr val="accent4"/>
                </a:solidFill>
              </a:rPr>
              <a:t>úřední obálky do volební schránky (použití HL bez obálky či </a:t>
            </a:r>
            <a:endParaRPr lang="cs-CZ" sz="2400" b="1" dirty="0" smtClean="0">
              <a:solidFill>
                <a:schemeClr val="accent4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400" b="1" dirty="0">
                <a:solidFill>
                  <a:schemeClr val="accent4"/>
                </a:solidFill>
              </a:rPr>
              <a:t> </a:t>
            </a:r>
            <a:r>
              <a:rPr lang="cs-CZ" sz="2400" b="1" dirty="0" smtClean="0">
                <a:solidFill>
                  <a:schemeClr val="accent4"/>
                </a:solidFill>
              </a:rPr>
              <a:t>          v </a:t>
            </a:r>
            <a:r>
              <a:rPr lang="cs-CZ" sz="2400" b="1" dirty="0">
                <a:solidFill>
                  <a:schemeClr val="accent4"/>
                </a:solidFill>
              </a:rPr>
              <a:t>jiné obálce)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2400" b="1" dirty="0" smtClean="0">
                <a:solidFill>
                  <a:schemeClr val="accent4"/>
                </a:solidFill>
              </a:rPr>
              <a:t> 	nepřetržitá služba </a:t>
            </a:r>
            <a:r>
              <a:rPr lang="cs-CZ" sz="2400" b="1" dirty="0">
                <a:solidFill>
                  <a:schemeClr val="accent4"/>
                </a:solidFill>
              </a:rPr>
              <a:t>u </a:t>
            </a:r>
            <a:r>
              <a:rPr lang="cs-CZ" sz="2400" b="1" dirty="0" smtClean="0">
                <a:solidFill>
                  <a:schemeClr val="accent4"/>
                </a:solidFill>
              </a:rPr>
              <a:t>telefonu</a:t>
            </a:r>
            <a:endParaRPr lang="cs-CZ" sz="2400" b="1" dirty="0">
              <a:solidFill>
                <a:schemeClr val="accent4"/>
              </a:solidFill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cs-CZ" sz="2400" b="1" dirty="0" smtClean="0">
              <a:solidFill>
                <a:schemeClr val="accent4"/>
              </a:solidFill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cs-CZ" sz="2400" b="1" dirty="0">
              <a:solidFill>
                <a:schemeClr val="accent4"/>
              </a:solidFill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cs-CZ" sz="2400" b="1" dirty="0" smtClean="0">
              <a:solidFill>
                <a:schemeClr val="accent4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400" b="1" u="sng" dirty="0" smtClean="0">
                <a:solidFill>
                  <a:schemeClr val="accent4"/>
                </a:solidFill>
              </a:rPr>
              <a:t>Potvrzení o volební účasti pro cizince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400" b="1" dirty="0" smtClean="0">
                <a:solidFill>
                  <a:schemeClr val="accent4"/>
                </a:solidFill>
              </a:rPr>
              <a:t>(vyplnit a podepsat formulář pro voliče s uvedením čísla okrsku, kde volil)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>
              <a:solidFill>
                <a:schemeClr val="accent4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Hlasování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82950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35360" y="1268760"/>
            <a:ext cx="10396155" cy="4725525"/>
          </a:xfrm>
        </p:spPr>
        <p:txBody>
          <a:bodyPr>
            <a:normAutofit/>
          </a:bodyPr>
          <a:lstStyle/>
          <a:p>
            <a:pPr lvl="1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odročení hlasování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přerušení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prodloužení </a:t>
            </a:r>
            <a:r>
              <a:rPr lang="cs-CZ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hlasování </a:t>
            </a:r>
            <a:endParaRPr lang="cs-CZ" b="1" dirty="0" smtClean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cs-CZ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max</a:t>
            </a:r>
            <a:r>
              <a:rPr lang="cs-CZ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o </a:t>
            </a:r>
            <a:r>
              <a:rPr lang="cs-CZ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1h</a:t>
            </a:r>
          </a:p>
          <a:p>
            <a:pPr marL="457200" lvl="1" indent="0">
              <a:spcBef>
                <a:spcPts val="0"/>
              </a:spcBef>
              <a:buNone/>
            </a:pPr>
            <a:endParaRPr lang="cs-CZ" b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cs-CZ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 </a:t>
            </a:r>
            <a:r>
              <a:rPr lang="cs-CZ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přerušení hlasování:</a:t>
            </a:r>
          </a:p>
          <a:p>
            <a:pPr lvl="5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2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přelepit </a:t>
            </a:r>
            <a:r>
              <a:rPr lang="cs-CZ" sz="2400" b="1" dirty="0" err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vhazovací</a:t>
            </a:r>
            <a:r>
              <a:rPr lang="cs-CZ" sz="2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otvor volební schránky</a:t>
            </a:r>
          </a:p>
          <a:p>
            <a:pPr lvl="5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24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volební </a:t>
            </a:r>
            <a:r>
              <a:rPr lang="cs-CZ" sz="2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dokumentaci </a:t>
            </a:r>
            <a:r>
              <a:rPr lang="cs-CZ" sz="24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zamknout </a:t>
            </a:r>
            <a:r>
              <a:rPr lang="cs-CZ" sz="2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jiné </a:t>
            </a:r>
            <a:r>
              <a:rPr lang="cs-CZ" sz="24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schránky</a:t>
            </a:r>
            <a:endParaRPr lang="cs-CZ" sz="2400" b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5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2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zavřít okna</a:t>
            </a:r>
          </a:p>
          <a:p>
            <a:pPr lvl="5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2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zapečetit </a:t>
            </a:r>
            <a:r>
              <a:rPr lang="cs-CZ" sz="24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dveře</a:t>
            </a:r>
          </a:p>
          <a:p>
            <a:pPr lvl="5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24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OZNÁMIT na </a:t>
            </a:r>
            <a:r>
              <a:rPr lang="cs-CZ" sz="2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úřad, voličům + zapsat do </a:t>
            </a:r>
            <a:r>
              <a:rPr lang="cs-CZ" sz="24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zápisu včetně důvodů</a:t>
            </a:r>
            <a:endParaRPr lang="cs-CZ" sz="2400" b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10815" y="251289"/>
            <a:ext cx="10071423" cy="927461"/>
          </a:xfrm>
        </p:spPr>
        <p:txBody>
          <a:bodyPr/>
          <a:lstStyle/>
          <a:p>
            <a:r>
              <a:rPr lang="cs-CZ" dirty="0" smtClean="0"/>
              <a:t>Nečekané okolnosti při hlasování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36078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10814" y="1493785"/>
            <a:ext cx="10925745" cy="4635515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2400" b="1" dirty="0" smtClean="0">
                <a:solidFill>
                  <a:schemeClr val="accent4"/>
                </a:solidFill>
              </a:rPr>
              <a:t>= na </a:t>
            </a:r>
            <a:r>
              <a:rPr lang="cs-CZ" sz="2400" b="1" dirty="0">
                <a:solidFill>
                  <a:schemeClr val="accent4"/>
                </a:solidFill>
              </a:rPr>
              <a:t>žádost (ze závažných, zejména zdravotních důvodů</a:t>
            </a:r>
            <a:r>
              <a:rPr lang="cs-CZ" sz="2400" b="1" dirty="0" smtClean="0">
                <a:solidFill>
                  <a:schemeClr val="accent4"/>
                </a:solidFill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cs-CZ" sz="2400" b="1" dirty="0">
              <a:solidFill>
                <a:schemeClr val="accent4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400" b="1" dirty="0" smtClean="0">
                <a:solidFill>
                  <a:schemeClr val="accent4"/>
                </a:solidFill>
              </a:rPr>
              <a:t>Postup:</a:t>
            </a:r>
          </a:p>
          <a:p>
            <a:pPr marL="0" indent="0">
              <a:spcBef>
                <a:spcPts val="0"/>
              </a:spcBef>
              <a:buNone/>
            </a:pPr>
            <a:endParaRPr lang="cs-CZ" sz="2400" b="1" dirty="0" smtClean="0">
              <a:solidFill>
                <a:schemeClr val="accent4"/>
              </a:solidFill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2400" b="1" dirty="0" smtClean="0">
                <a:solidFill>
                  <a:schemeClr val="accent4"/>
                </a:solidFill>
              </a:rPr>
              <a:t> předsedou určeni 2 členové OVK  </a:t>
            </a:r>
            <a:r>
              <a:rPr lang="cs-CZ" sz="2400" b="1" dirty="0">
                <a:solidFill>
                  <a:schemeClr val="accent4"/>
                </a:solidFill>
              </a:rPr>
              <a:t>s přenosnou schránkou, úřední </a:t>
            </a:r>
            <a:endParaRPr lang="cs-CZ" sz="2400" b="1" dirty="0" smtClean="0">
              <a:solidFill>
                <a:schemeClr val="accent4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400" b="1" dirty="0">
                <a:solidFill>
                  <a:schemeClr val="accent4"/>
                </a:solidFill>
              </a:rPr>
              <a:t> </a:t>
            </a:r>
            <a:r>
              <a:rPr lang="cs-CZ" sz="2400" b="1" dirty="0" smtClean="0">
                <a:solidFill>
                  <a:schemeClr val="accent4"/>
                </a:solidFill>
              </a:rPr>
              <a:t>   obálkou </a:t>
            </a:r>
            <a:r>
              <a:rPr lang="cs-CZ" sz="2400" b="1" dirty="0">
                <a:solidFill>
                  <a:schemeClr val="accent4"/>
                </a:solidFill>
              </a:rPr>
              <a:t>a hlasovacími </a:t>
            </a:r>
            <a:r>
              <a:rPr lang="cs-CZ" sz="2400" b="1" dirty="0" smtClean="0">
                <a:solidFill>
                  <a:schemeClr val="accent4"/>
                </a:solidFill>
              </a:rPr>
              <a:t>lístky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2400" b="1" dirty="0" smtClean="0">
                <a:solidFill>
                  <a:schemeClr val="accent4"/>
                </a:solidFill>
              </a:rPr>
              <a:t> o </a:t>
            </a:r>
            <a:r>
              <a:rPr lang="cs-CZ" sz="2400" b="1" dirty="0">
                <a:solidFill>
                  <a:schemeClr val="accent4"/>
                </a:solidFill>
              </a:rPr>
              <a:t>takové hlasování může požádat i volič, který má </a:t>
            </a:r>
            <a:r>
              <a:rPr lang="cs-CZ" sz="2400" b="1" dirty="0" smtClean="0">
                <a:solidFill>
                  <a:schemeClr val="accent4"/>
                </a:solidFill>
              </a:rPr>
              <a:t>VP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2400" b="1" dirty="0" smtClean="0">
                <a:solidFill>
                  <a:schemeClr val="accent4"/>
                </a:solidFill>
              </a:rPr>
              <a:t> pohlídat si územní obvod volebního </a:t>
            </a:r>
            <a:r>
              <a:rPr lang="cs-CZ" sz="2400" b="1" dirty="0">
                <a:solidFill>
                  <a:schemeClr val="accent4"/>
                </a:solidFill>
              </a:rPr>
              <a:t>okrsku (ověřitelné v ULIČNÍKU</a:t>
            </a:r>
            <a:r>
              <a:rPr lang="cs-CZ" sz="2400" b="1" dirty="0" smtClean="0">
                <a:solidFill>
                  <a:schemeClr val="accent4"/>
                </a:solidFill>
              </a:rPr>
              <a:t>)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2400" b="1" dirty="0">
                <a:solidFill>
                  <a:schemeClr val="accent4"/>
                </a:solidFill>
              </a:rPr>
              <a:t> </a:t>
            </a:r>
            <a:r>
              <a:rPr lang="cs-CZ" sz="2400" b="1" dirty="0" smtClean="0">
                <a:solidFill>
                  <a:schemeClr val="accent4"/>
                </a:solidFill>
              </a:rPr>
              <a:t>nutné </a:t>
            </a:r>
            <a:r>
              <a:rPr lang="cs-CZ" sz="2400" b="1" dirty="0">
                <a:solidFill>
                  <a:schemeClr val="accent4"/>
                </a:solidFill>
              </a:rPr>
              <a:t>zajistit u voliče tajnost </a:t>
            </a:r>
            <a:r>
              <a:rPr lang="cs-CZ" sz="2400" b="1" dirty="0" smtClean="0">
                <a:solidFill>
                  <a:schemeClr val="accent4"/>
                </a:solidFill>
              </a:rPr>
              <a:t>hlasování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2400" b="1" dirty="0" smtClean="0">
                <a:solidFill>
                  <a:schemeClr val="accent4"/>
                </a:solidFill>
              </a:rPr>
              <a:t> s sebou jeden výpis ze seznamu voličů </a:t>
            </a:r>
            <a:endParaRPr lang="cs-CZ" sz="2400" b="1" dirty="0">
              <a:solidFill>
                <a:schemeClr val="accent4"/>
              </a:solidFill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Hlasování mimo volební místnost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0891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10815" y="1898831"/>
            <a:ext cx="10430690" cy="423047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cs-CZ" sz="2400" b="1" dirty="0">
                <a:solidFill>
                  <a:schemeClr val="accent4"/>
                </a:solidFill>
                <a:cs typeface="Arial" panose="020B0604020202020204" pitchFamily="34" charset="0"/>
              </a:rPr>
              <a:t>V rámci PREVENCE </a:t>
            </a:r>
            <a:r>
              <a:rPr lang="cs-CZ" sz="2400" b="1" dirty="0" smtClean="0">
                <a:solidFill>
                  <a:schemeClr val="accent4"/>
                </a:solidFill>
                <a:cs typeface="Arial" panose="020B0604020202020204" pitchFamily="34" charset="0"/>
              </a:rPr>
              <a:t>– Policie </a:t>
            </a:r>
            <a:r>
              <a:rPr lang="cs-CZ" sz="2400" b="1" dirty="0">
                <a:solidFill>
                  <a:schemeClr val="accent4"/>
                </a:solidFill>
                <a:cs typeface="Arial" panose="020B0604020202020204" pitchFamily="34" charset="0"/>
              </a:rPr>
              <a:t>ČR a </a:t>
            </a:r>
            <a:r>
              <a:rPr lang="cs-CZ" sz="2400" b="1" dirty="0" smtClean="0">
                <a:solidFill>
                  <a:schemeClr val="accent4"/>
                </a:solidFill>
                <a:cs typeface="Arial" panose="020B0604020202020204" pitchFamily="34" charset="0"/>
              </a:rPr>
              <a:t>Městská </a:t>
            </a:r>
            <a:r>
              <a:rPr lang="cs-CZ" sz="2400" b="1" dirty="0">
                <a:solidFill>
                  <a:schemeClr val="accent4"/>
                </a:solidFill>
                <a:cs typeface="Arial" panose="020B0604020202020204" pitchFamily="34" charset="0"/>
              </a:rPr>
              <a:t>policie </a:t>
            </a:r>
            <a:r>
              <a:rPr lang="cs-CZ" sz="2400" b="1" dirty="0" err="1">
                <a:solidFill>
                  <a:schemeClr val="accent4"/>
                </a:solidFill>
                <a:cs typeface="Arial" panose="020B0604020202020204" pitchFamily="34" charset="0"/>
              </a:rPr>
              <a:t>hl.m</a:t>
            </a:r>
            <a:r>
              <a:rPr lang="cs-CZ" sz="2400" b="1" dirty="0">
                <a:solidFill>
                  <a:schemeClr val="accent4"/>
                </a:solidFill>
                <a:cs typeface="Arial" panose="020B0604020202020204" pitchFamily="34" charset="0"/>
              </a:rPr>
              <a:t>. Prahy zajistí obchůzkovou a hlídkovou činnost  do volebních místností a jejich okolí.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sz="2400" b="1" dirty="0">
              <a:solidFill>
                <a:schemeClr val="accent4"/>
              </a:solidFill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cs-CZ" sz="2400" b="1" dirty="0">
                <a:solidFill>
                  <a:schemeClr val="accent4"/>
                </a:solidFill>
                <a:cs typeface="Arial" panose="020B0604020202020204" pitchFamily="34" charset="0"/>
              </a:rPr>
              <a:t>PODEZŘENÍ na protiprávní jednání – ihned HLÁSIT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cs-CZ" sz="2400" b="1" dirty="0" smtClean="0">
                <a:solidFill>
                  <a:schemeClr val="accent4"/>
                </a:solidFill>
                <a:cs typeface="Arial" panose="020B0604020202020204" pitchFamily="34" charset="0"/>
              </a:rPr>
              <a:t>na </a:t>
            </a:r>
            <a:r>
              <a:rPr lang="cs-CZ" sz="2400" b="1" dirty="0">
                <a:solidFill>
                  <a:schemeClr val="accent4"/>
                </a:solidFill>
                <a:cs typeface="Arial" panose="020B0604020202020204" pitchFamily="34" charset="0"/>
              </a:rPr>
              <a:t>linku 156 nebo </a:t>
            </a:r>
            <a:r>
              <a:rPr lang="cs-CZ" sz="2400" b="1" dirty="0" smtClean="0">
                <a:solidFill>
                  <a:schemeClr val="accent4"/>
                </a:solidFill>
                <a:cs typeface="Arial" panose="020B0604020202020204" pitchFamily="34" charset="0"/>
              </a:rPr>
              <a:t>158, popř. čísla operačních středisek.</a:t>
            </a:r>
            <a:endParaRPr lang="cs-CZ" sz="2400" b="1" dirty="0">
              <a:solidFill>
                <a:schemeClr val="accent4"/>
              </a:solidFill>
              <a:cs typeface="Arial" panose="020B0604020202020204" pitchFamily="34" charset="0"/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Bezpečný průběh voleb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16222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10815" y="1583795"/>
            <a:ext cx="10160660" cy="454550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2400" b="1" dirty="0">
                <a:solidFill>
                  <a:schemeClr val="accent4"/>
                </a:solidFill>
              </a:rPr>
              <a:t>Pečetění = zákonná povinnost</a:t>
            </a:r>
          </a:p>
          <a:p>
            <a:pPr>
              <a:spcBef>
                <a:spcPts val="0"/>
              </a:spcBef>
            </a:pPr>
            <a:endParaRPr lang="cs-CZ" sz="2400" b="1" dirty="0">
              <a:solidFill>
                <a:schemeClr val="accent4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400" b="1" dirty="0" smtClean="0">
                <a:solidFill>
                  <a:schemeClr val="accent4"/>
                </a:solidFill>
              </a:rPr>
              <a:t>CO a v jakém pořadí se pečetí = v POKYNECH od ČSÚ</a:t>
            </a:r>
            <a:endParaRPr lang="cs-CZ" sz="2400" b="1" dirty="0">
              <a:solidFill>
                <a:schemeClr val="accent4"/>
              </a:solidFill>
            </a:endParaRPr>
          </a:p>
          <a:p>
            <a:pPr>
              <a:spcBef>
                <a:spcPts val="0"/>
              </a:spcBef>
            </a:pPr>
            <a:endParaRPr lang="cs-CZ" sz="2400" b="1" dirty="0">
              <a:solidFill>
                <a:schemeClr val="accent4"/>
              </a:solidFill>
            </a:endParaRPr>
          </a:p>
          <a:p>
            <a:pPr>
              <a:spcBef>
                <a:spcPts val="0"/>
              </a:spcBef>
            </a:pPr>
            <a:endParaRPr lang="cs-CZ" sz="2400" b="1" dirty="0">
              <a:solidFill>
                <a:schemeClr val="accent4"/>
              </a:solidFill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2400" b="1" dirty="0">
                <a:solidFill>
                  <a:schemeClr val="accent4"/>
                </a:solidFill>
              </a:rPr>
              <a:t> </a:t>
            </a:r>
            <a:r>
              <a:rPr lang="cs-CZ" sz="2400" b="1" dirty="0" smtClean="0">
                <a:solidFill>
                  <a:schemeClr val="accent4"/>
                </a:solidFill>
              </a:rPr>
              <a:t>zabalí </a:t>
            </a:r>
            <a:r>
              <a:rPr lang="cs-CZ" sz="2400" b="1" dirty="0">
                <a:solidFill>
                  <a:schemeClr val="accent4"/>
                </a:solidFill>
              </a:rPr>
              <a:t>do balícího papíru nebo se vloží do obálky (každé zvlášť</a:t>
            </a:r>
            <a:r>
              <a:rPr lang="cs-CZ" sz="2400" b="1" dirty="0" smtClean="0">
                <a:solidFill>
                  <a:schemeClr val="accent4"/>
                </a:solidFill>
              </a:rPr>
              <a:t>)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2400" b="1" dirty="0">
                <a:solidFill>
                  <a:schemeClr val="accent4"/>
                </a:solidFill>
              </a:rPr>
              <a:t> </a:t>
            </a:r>
            <a:r>
              <a:rPr lang="cs-CZ" sz="2400" b="1" dirty="0" smtClean="0">
                <a:solidFill>
                  <a:schemeClr val="accent4"/>
                </a:solidFill>
              </a:rPr>
              <a:t>a </a:t>
            </a:r>
            <a:r>
              <a:rPr lang="cs-CZ" sz="2400" b="1" dirty="0">
                <a:solidFill>
                  <a:schemeClr val="accent4"/>
                </a:solidFill>
              </a:rPr>
              <a:t>označí  se číslem okrsku a popisem jeho obsahu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400" b="1" dirty="0" smtClean="0">
                <a:solidFill>
                  <a:schemeClr val="accent4"/>
                </a:solidFill>
              </a:rPr>
              <a:t>    </a:t>
            </a:r>
            <a:r>
              <a:rPr lang="cs-CZ" sz="2400" b="1" i="1" dirty="0">
                <a:solidFill>
                  <a:schemeClr val="accent4"/>
                </a:solidFill>
              </a:rPr>
              <a:t>(předepsané samolepicí štítky v aktovkách</a:t>
            </a:r>
            <a:r>
              <a:rPr lang="cs-CZ" sz="2400" b="1" i="1" dirty="0" smtClean="0">
                <a:solidFill>
                  <a:schemeClr val="accent4"/>
                </a:solidFill>
              </a:rPr>
              <a:t>) + podpis předsedy</a:t>
            </a:r>
            <a:endParaRPr lang="cs-CZ" sz="2400" b="1" dirty="0">
              <a:solidFill>
                <a:schemeClr val="accent4"/>
              </a:solidFill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Úschova volební dokumentace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06690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10814" y="1493785"/>
            <a:ext cx="10565705" cy="4635515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2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Školení pro zapisovatele </a:t>
            </a:r>
            <a:r>
              <a:rPr lang="cs-CZ" sz="24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(možno i předsedy):</a:t>
            </a:r>
            <a:endParaRPr lang="cs-CZ" sz="2400" b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400" b="1" u="sng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úterý  28.5.2024</a:t>
            </a:r>
            <a:r>
              <a:rPr lang="cs-CZ" sz="2400" b="1" u="sng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u="sng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nebo  4.6.2024 (vždy v celou hodinu od 10 – 16 h)</a:t>
            </a:r>
            <a:endParaRPr lang="cs-CZ" sz="2400" b="1" u="sng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4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cs-CZ" sz="2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6.patře budovy radnice, Čs. armády 23, Praha 6 – Bubeneč</a:t>
            </a:r>
          </a:p>
          <a:p>
            <a:pPr>
              <a:spcBef>
                <a:spcPts val="0"/>
              </a:spcBef>
            </a:pPr>
            <a:endParaRPr lang="cs-CZ" sz="2400" b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NUTNÉ </a:t>
            </a:r>
            <a:r>
              <a:rPr lang="cs-CZ" sz="24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nahlásit na konkrétní hodinu:</a:t>
            </a:r>
            <a:r>
              <a:rPr lang="cs-CZ" sz="2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zde </a:t>
            </a:r>
            <a:r>
              <a:rPr lang="cs-CZ" sz="2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osobně po skončení </a:t>
            </a:r>
            <a:r>
              <a:rPr lang="cs-CZ" sz="24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školení nebo </a:t>
            </a:r>
            <a:r>
              <a:rPr lang="cs-CZ" sz="2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cs-CZ" sz="24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e-mail: </a:t>
            </a:r>
            <a:r>
              <a:rPr lang="cs-CZ" sz="24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volby@praha6.cz</a:t>
            </a:r>
            <a:endParaRPr lang="cs-CZ" sz="2400" b="1" dirty="0" smtClean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cs-CZ" sz="2400" b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cs-CZ" sz="2400" b="1" dirty="0" smtClean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4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Hlavní informační kanály pro volební komise:</a:t>
            </a:r>
          </a:p>
          <a:p>
            <a:pPr marL="0" indent="0">
              <a:spcBef>
                <a:spcPts val="0"/>
              </a:spcBef>
              <a:buNone/>
            </a:pPr>
            <a:endParaRPr lang="cs-CZ" sz="2400" b="1" dirty="0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24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https://praha6.cz/potrebuji-vyresit/informace-pro-cleny-volebnich-komisi_68165.html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cs-CZ" sz="2400" b="1" dirty="0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24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</a:t>
            </a:r>
            <a:r>
              <a:rPr lang="cs-CZ" sz="24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://</a:t>
            </a:r>
            <a:r>
              <a:rPr lang="cs-CZ" sz="24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www.volby.cz</a:t>
            </a:r>
            <a:endParaRPr lang="cs-CZ" sz="2400" b="1" dirty="0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cs-CZ" sz="24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cs-CZ" sz="24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cs-CZ" sz="2400" b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Školení při práci s programem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29944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30A7AAC-BCF9-C3F8-0085-BB75755F84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Děkuji za pozornost!</a:t>
            </a:r>
          </a:p>
        </p:txBody>
      </p:sp>
    </p:spTree>
    <p:extLst>
      <p:ext uri="{BB962C8B-B14F-4D97-AF65-F5344CB8AC3E}">
        <p14:creationId xmlns:p14="http://schemas.microsoft.com/office/powerpoint/2010/main" val="2516834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10814" y="1448781"/>
            <a:ext cx="10475695" cy="4680520"/>
          </a:xfrm>
        </p:spPr>
        <p:txBody>
          <a:bodyPr>
            <a:normAutofit lnSpcReduction="10000"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cs-CZ" sz="2400" b="1" dirty="0" smtClean="0">
                <a:solidFill>
                  <a:schemeClr val="accent4"/>
                </a:solidFill>
              </a:rPr>
              <a:t>Termín konání voleb do EP:</a:t>
            </a:r>
            <a:endParaRPr lang="cs-CZ" sz="2400" b="1" dirty="0">
              <a:solidFill>
                <a:schemeClr val="accent4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cs-CZ" sz="2400" b="1" dirty="0">
                <a:solidFill>
                  <a:schemeClr val="accent4"/>
                </a:solidFill>
              </a:rPr>
              <a:t>-  pátek    7.6.       14 – 22 h </a:t>
            </a:r>
          </a:p>
          <a:p>
            <a:pPr lvl="0">
              <a:spcBef>
                <a:spcPts val="0"/>
              </a:spcBef>
              <a:buFontTx/>
              <a:buChar char="-"/>
            </a:pPr>
            <a:r>
              <a:rPr lang="cs-CZ" sz="2400" b="1" dirty="0">
                <a:solidFill>
                  <a:schemeClr val="accent4"/>
                </a:solidFill>
              </a:rPr>
              <a:t>sobota  8.6.         8 – 14 h </a:t>
            </a:r>
            <a:endParaRPr lang="cs-CZ" sz="2400" b="1" dirty="0" smtClean="0">
              <a:solidFill>
                <a:schemeClr val="accent4"/>
              </a:solidFill>
            </a:endParaRPr>
          </a:p>
          <a:p>
            <a:pPr lvl="0">
              <a:spcBef>
                <a:spcPts val="0"/>
              </a:spcBef>
              <a:buFontTx/>
              <a:buChar char="-"/>
            </a:pPr>
            <a:endParaRPr lang="cs-CZ" sz="2400" b="1" dirty="0">
              <a:solidFill>
                <a:schemeClr val="accent4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cs-CZ" sz="2400" b="1" dirty="0">
                <a:solidFill>
                  <a:schemeClr val="accent4"/>
                </a:solidFill>
              </a:rPr>
              <a:t>Pro tyto volby do EP tvoří území ČR jeden volební obvod, hlasování probíhá na území ČR.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cs-CZ" sz="2400" b="1" dirty="0">
                <a:solidFill>
                  <a:schemeClr val="accent4"/>
                </a:solidFill>
              </a:rPr>
              <a:t>Volíme 21 zástupců (europoslanců) za Českou republiku. </a:t>
            </a:r>
            <a:r>
              <a:rPr lang="cs-CZ" sz="2400" b="1" dirty="0" smtClean="0">
                <a:solidFill>
                  <a:schemeClr val="accent4"/>
                </a:solidFill>
              </a:rPr>
              <a:t>Jen v ČR.</a:t>
            </a:r>
          </a:p>
          <a:p>
            <a:pPr marL="0" lvl="0" indent="0">
              <a:spcBef>
                <a:spcPts val="0"/>
              </a:spcBef>
              <a:buNone/>
            </a:pPr>
            <a:endParaRPr lang="cs-CZ" sz="2400" b="1" dirty="0">
              <a:solidFill>
                <a:schemeClr val="accent4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400" b="1" dirty="0">
                <a:solidFill>
                  <a:schemeClr val="accent4"/>
                </a:solidFill>
              </a:rPr>
              <a:t>Registrovaných 30 politických subjektů.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400" b="1" dirty="0">
                <a:solidFill>
                  <a:schemeClr val="accent4"/>
                </a:solidFill>
              </a:rPr>
              <a:t>Každá strana nebo hnutí má svůj hlasovací lístek. Každá strana nebo hnutí má na hlasovacím lístku napsané své kandidáty.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400" b="1" dirty="0">
                <a:solidFill>
                  <a:schemeClr val="accent4"/>
                </a:solidFill>
              </a:rPr>
              <a:t>Vybereme lístek = volíme stranu nebo hnutí.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400" b="1" dirty="0">
                <a:solidFill>
                  <a:schemeClr val="accent4"/>
                </a:solidFill>
              </a:rPr>
              <a:t>Na vybraném lístku zakroužkujeme max. 2 kandidáty – volíme subjekt a současně kandidáty. Více sdělí ČSÚ.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Obecné informace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0468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="" xmlns:a16="http://schemas.microsoft.com/office/drawing/2014/main" id="{293DAD58-81E2-3A2C-7988-393712A9D7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815" y="1133745"/>
            <a:ext cx="10520700" cy="5355595"/>
          </a:xfrm>
        </p:spPr>
        <p:txBody>
          <a:bodyPr>
            <a:normAutofit fontScale="25000" lnSpcReduction="20000"/>
          </a:bodyPr>
          <a:lstStyle/>
          <a:p>
            <a:pPr lvl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9600" b="1" u="sng" dirty="0" smtClean="0">
                <a:solidFill>
                  <a:schemeClr val="accent4"/>
                </a:solidFill>
              </a:rPr>
              <a:t> zákon </a:t>
            </a:r>
            <a:r>
              <a:rPr lang="cs-CZ" sz="9600" b="1" u="sng" dirty="0">
                <a:solidFill>
                  <a:schemeClr val="accent4"/>
                </a:solidFill>
              </a:rPr>
              <a:t>č. 62/2003 Sb</a:t>
            </a:r>
            <a:r>
              <a:rPr lang="cs-CZ" sz="9600" b="1" dirty="0">
                <a:solidFill>
                  <a:schemeClr val="accent4"/>
                </a:solidFill>
              </a:rPr>
              <a:t>., o volbách do Evropského parlamentu, ve znění pozdějších </a:t>
            </a:r>
            <a:r>
              <a:rPr lang="cs-CZ" sz="9600" b="1" dirty="0" smtClean="0">
                <a:solidFill>
                  <a:schemeClr val="accent4"/>
                </a:solidFill>
              </a:rPr>
              <a:t>předpisů</a:t>
            </a:r>
            <a:endParaRPr lang="cs-CZ" sz="9600" b="1" dirty="0">
              <a:solidFill>
                <a:schemeClr val="accent4"/>
              </a:solidFill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cs-CZ" sz="9600" b="1" dirty="0" smtClean="0">
                <a:solidFill>
                  <a:schemeClr val="accent4"/>
                </a:solidFill>
              </a:rPr>
              <a:t>§ 18 - 19 </a:t>
            </a:r>
            <a:r>
              <a:rPr lang="cs-CZ" sz="9600" b="1" dirty="0">
                <a:solidFill>
                  <a:schemeClr val="accent4"/>
                </a:solidFill>
              </a:rPr>
              <a:t>úkoly </a:t>
            </a:r>
            <a:r>
              <a:rPr lang="cs-CZ" sz="9600" b="1" dirty="0" smtClean="0">
                <a:solidFill>
                  <a:schemeClr val="accent4"/>
                </a:solidFill>
              </a:rPr>
              <a:t>komise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cs-CZ" sz="9600" b="1" dirty="0" smtClean="0">
                <a:solidFill>
                  <a:schemeClr val="accent4"/>
                </a:solidFill>
              </a:rPr>
              <a:t>§ 28 a 29 seznam voličů pro volby do EP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cs-CZ" sz="9600" b="1" dirty="0" smtClean="0">
                <a:solidFill>
                  <a:schemeClr val="accent4"/>
                </a:solidFill>
              </a:rPr>
              <a:t>§ 33 volební místnost</a:t>
            </a:r>
            <a:endParaRPr lang="cs-CZ" sz="9600" b="1" dirty="0">
              <a:solidFill>
                <a:schemeClr val="accent4"/>
              </a:solidFill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cs-CZ" sz="9600" b="1" dirty="0" smtClean="0">
                <a:solidFill>
                  <a:schemeClr val="accent4"/>
                </a:solidFill>
              </a:rPr>
              <a:t>§ 36 a násl. zásady  </a:t>
            </a:r>
            <a:r>
              <a:rPr lang="cs-CZ" sz="9600" b="1" dirty="0">
                <a:solidFill>
                  <a:schemeClr val="accent4"/>
                </a:solidFill>
              </a:rPr>
              <a:t>a způsob </a:t>
            </a:r>
            <a:r>
              <a:rPr lang="cs-CZ" sz="9600" b="1" dirty="0" smtClean="0">
                <a:solidFill>
                  <a:schemeClr val="accent4"/>
                </a:solidFill>
              </a:rPr>
              <a:t>hlasování</a:t>
            </a:r>
            <a:endParaRPr lang="cs-CZ" sz="9600" b="1" dirty="0">
              <a:solidFill>
                <a:schemeClr val="accent4"/>
              </a:solidFill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cs-CZ" sz="9600" b="1" dirty="0" smtClean="0">
                <a:solidFill>
                  <a:schemeClr val="accent4"/>
                </a:solidFill>
              </a:rPr>
              <a:t>§ 42 a 43 pečetění a posuzování hlasů</a:t>
            </a:r>
            <a:endParaRPr lang="cs-CZ" sz="9600" b="1" dirty="0">
              <a:solidFill>
                <a:schemeClr val="accent4"/>
              </a:solidFill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cs-CZ" sz="9600" b="1" dirty="0" smtClean="0">
                <a:solidFill>
                  <a:schemeClr val="accent4"/>
                </a:solidFill>
              </a:rPr>
              <a:t>§ 45 předání </a:t>
            </a:r>
            <a:r>
              <a:rPr lang="cs-CZ" sz="9600" b="1" dirty="0">
                <a:solidFill>
                  <a:schemeClr val="accent4"/>
                </a:solidFill>
              </a:rPr>
              <a:t>výsledků </a:t>
            </a:r>
          </a:p>
          <a:p>
            <a:pPr marL="457200" lvl="1" indent="0">
              <a:spcBef>
                <a:spcPts val="0"/>
              </a:spcBef>
              <a:buNone/>
            </a:pPr>
            <a:endParaRPr lang="cs-CZ" sz="9600" b="1" dirty="0" smtClean="0">
              <a:solidFill>
                <a:schemeClr val="accent4"/>
              </a:solidFill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cs-CZ" sz="9600" b="1" dirty="0" smtClean="0">
                <a:solidFill>
                  <a:schemeClr val="accent4"/>
                </a:solidFill>
              </a:rPr>
              <a:t>Zákon </a:t>
            </a:r>
            <a:r>
              <a:rPr lang="cs-CZ" sz="9600" b="1" dirty="0">
                <a:solidFill>
                  <a:schemeClr val="accent4"/>
                </a:solidFill>
              </a:rPr>
              <a:t>je povinnou výbavou každé volební komise</a:t>
            </a:r>
            <a:r>
              <a:rPr lang="cs-CZ" sz="9600" b="1" dirty="0" smtClean="0">
                <a:solidFill>
                  <a:schemeClr val="accent4"/>
                </a:solidFill>
              </a:rPr>
              <a:t>. </a:t>
            </a:r>
          </a:p>
          <a:p>
            <a:pPr marL="457200" lvl="1" indent="0">
              <a:spcBef>
                <a:spcPts val="0"/>
              </a:spcBef>
              <a:buNone/>
            </a:pPr>
            <a:endParaRPr lang="cs-CZ" sz="9600" b="1" dirty="0" smtClean="0">
              <a:solidFill>
                <a:schemeClr val="accent4"/>
              </a:solidFill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cs-CZ" sz="9600" b="1" dirty="0">
              <a:solidFill>
                <a:schemeClr val="accent4"/>
              </a:solidFill>
            </a:endParaRPr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9600" b="1" u="sng" dirty="0" smtClean="0">
                <a:solidFill>
                  <a:schemeClr val="accent4"/>
                </a:solidFill>
              </a:rPr>
              <a:t> vyhláška </a:t>
            </a:r>
            <a:r>
              <a:rPr lang="cs-CZ" sz="9600" b="1" u="sng" dirty="0">
                <a:solidFill>
                  <a:schemeClr val="accent4"/>
                </a:solidFill>
              </a:rPr>
              <a:t>č. 409/2003 Sb</a:t>
            </a:r>
            <a:r>
              <a:rPr lang="cs-CZ" sz="9600" b="1" dirty="0">
                <a:solidFill>
                  <a:schemeClr val="accent4"/>
                </a:solidFill>
              </a:rPr>
              <a:t>., o provedení cit. zák.</a:t>
            </a:r>
          </a:p>
          <a:p>
            <a:pPr lvl="0">
              <a:spcBef>
                <a:spcPts val="0"/>
              </a:spcBef>
            </a:pPr>
            <a:endParaRPr lang="cs-CZ" sz="9600" b="1" dirty="0">
              <a:solidFill>
                <a:schemeClr val="accent4"/>
              </a:solidFill>
            </a:endParaRPr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9600" b="1" u="sng" dirty="0" smtClean="0">
                <a:solidFill>
                  <a:schemeClr val="accent4"/>
                </a:solidFill>
              </a:rPr>
              <a:t> POKYNY</a:t>
            </a:r>
            <a:r>
              <a:rPr lang="cs-CZ" sz="9600" b="1" dirty="0" smtClean="0">
                <a:solidFill>
                  <a:schemeClr val="accent4"/>
                </a:solidFill>
              </a:rPr>
              <a:t> </a:t>
            </a:r>
            <a:r>
              <a:rPr lang="cs-CZ" sz="9600" b="1" dirty="0">
                <a:solidFill>
                  <a:schemeClr val="accent4"/>
                </a:solidFill>
              </a:rPr>
              <a:t>Českého statistického úřadu = závazná metodika </a:t>
            </a:r>
            <a:endParaRPr lang="cs-CZ" sz="9600" b="1" dirty="0" smtClean="0">
              <a:solidFill>
                <a:schemeClr val="accent4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cs-CZ" sz="9600" b="1" dirty="0">
                <a:solidFill>
                  <a:schemeClr val="accent4"/>
                </a:solidFill>
              </a:rPr>
              <a:t>	</a:t>
            </a:r>
            <a:r>
              <a:rPr lang="cs-CZ" sz="9600" b="1" dirty="0" smtClean="0">
                <a:solidFill>
                  <a:schemeClr val="accent4"/>
                </a:solidFill>
              </a:rPr>
              <a:t>					       pro </a:t>
            </a:r>
            <a:r>
              <a:rPr lang="cs-CZ" sz="9600" b="1" dirty="0">
                <a:solidFill>
                  <a:schemeClr val="accent4"/>
                </a:solidFill>
              </a:rPr>
              <a:t>zpracování výsledků</a:t>
            </a:r>
          </a:p>
          <a:p>
            <a:r>
              <a:rPr lang="cs-CZ" b="0" i="0" u="none" strike="noStrike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.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="" xmlns:a16="http://schemas.microsoft.com/office/drawing/2014/main" id="{6CF2578E-AFB1-0263-6A4F-9342091D5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815" y="247540"/>
            <a:ext cx="10071424" cy="706186"/>
          </a:xfrm>
        </p:spPr>
        <p:txBody>
          <a:bodyPr>
            <a:normAutofit/>
          </a:bodyPr>
          <a:lstStyle/>
          <a:p>
            <a:r>
              <a:rPr lang="cs-CZ" dirty="0" smtClean="0"/>
              <a:t>Právní úprava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1608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90355" y="1133745"/>
            <a:ext cx="10621180" cy="5535615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4400" b="1" u="sng" dirty="0" smtClean="0">
                <a:solidFill>
                  <a:schemeClr val="accent2"/>
                </a:solidFill>
              </a:rPr>
              <a:t>Úkoly</a:t>
            </a:r>
            <a:r>
              <a:rPr lang="cs-CZ" sz="4400" b="1" dirty="0" smtClean="0">
                <a:solidFill>
                  <a:schemeClr val="accent2"/>
                </a:solidFill>
              </a:rPr>
              <a:t> OVK v Praze 6: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4400" b="1" dirty="0" smtClean="0">
                <a:solidFill>
                  <a:schemeClr val="accent2"/>
                </a:solidFill>
              </a:rPr>
              <a:t>podílí se na přípravě/rozmístění vybavení volebních místností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4400" b="1" dirty="0" smtClean="0">
                <a:solidFill>
                  <a:schemeClr val="accent2"/>
                </a:solidFill>
              </a:rPr>
              <a:t>zajišťuje hlasování a dozírá na jeho průběh (i mimo volební místnost)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4400" b="1" dirty="0">
                <a:solidFill>
                  <a:schemeClr val="accent2"/>
                </a:solidFill>
              </a:rPr>
              <a:t>d</a:t>
            </a:r>
            <a:r>
              <a:rPr lang="cs-CZ" sz="4400" b="1" dirty="0" smtClean="0">
                <a:solidFill>
                  <a:schemeClr val="accent2"/>
                </a:solidFill>
              </a:rPr>
              <a:t>bá o pořádek ve volební místnosti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4400" b="1" dirty="0">
                <a:solidFill>
                  <a:schemeClr val="accent2"/>
                </a:solidFill>
              </a:rPr>
              <a:t>s</a:t>
            </a:r>
            <a:r>
              <a:rPr lang="cs-CZ" sz="4400" b="1" dirty="0" smtClean="0">
                <a:solidFill>
                  <a:schemeClr val="accent2"/>
                </a:solidFill>
              </a:rPr>
              <a:t>čítá hlasy a vyhotovuje zápis o průběhu a výsledku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4400" b="1" dirty="0">
                <a:solidFill>
                  <a:schemeClr val="accent2"/>
                </a:solidFill>
              </a:rPr>
              <a:t>o</a:t>
            </a:r>
            <a:r>
              <a:rPr lang="cs-CZ" sz="4400" b="1" dirty="0" smtClean="0">
                <a:solidFill>
                  <a:schemeClr val="accent2"/>
                </a:solidFill>
              </a:rPr>
              <a:t>devzdává zapečetěnou volební dokumentaci k úschově</a:t>
            </a:r>
          </a:p>
          <a:p>
            <a:pPr marL="514350" indent="-514350">
              <a:lnSpc>
                <a:spcPct val="120000"/>
              </a:lnSpc>
              <a:buAutoNum type="arabicPeriod"/>
            </a:pPr>
            <a:endParaRPr lang="cs-CZ" sz="4400" b="1" dirty="0">
              <a:solidFill>
                <a:schemeClr val="accent2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cs-CZ" sz="4400" b="1" u="sng" dirty="0" smtClean="0">
                <a:solidFill>
                  <a:schemeClr val="accent2"/>
                </a:solidFill>
              </a:rPr>
              <a:t>Členové</a:t>
            </a:r>
            <a:r>
              <a:rPr lang="cs-CZ" sz="4400" b="1" dirty="0" smtClean="0">
                <a:solidFill>
                  <a:schemeClr val="accent2"/>
                </a:solidFill>
              </a:rPr>
              <a:t> OVK: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4400" b="1" dirty="0" smtClean="0">
                <a:solidFill>
                  <a:schemeClr val="accent2"/>
                </a:solidFill>
              </a:rPr>
              <a:t>předseda, místopředseda, člen a zapisovatel</a:t>
            </a:r>
            <a:r>
              <a:rPr lang="cs-CZ" sz="4400" dirty="0" smtClean="0">
                <a:solidFill>
                  <a:schemeClr val="accent2"/>
                </a:solidFill>
              </a:rPr>
              <a:t>.</a:t>
            </a:r>
          </a:p>
          <a:p>
            <a:pPr marL="514350" indent="-514350">
              <a:buAutoNum type="arabicPeriod"/>
            </a:pPr>
            <a:endParaRPr lang="cs-CZ" dirty="0">
              <a:solidFill>
                <a:schemeClr val="accent2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10815" y="251290"/>
            <a:ext cx="10071423" cy="792446"/>
          </a:xfrm>
        </p:spPr>
        <p:txBody>
          <a:bodyPr/>
          <a:lstStyle/>
          <a:p>
            <a:r>
              <a:rPr lang="cs-CZ" dirty="0" smtClean="0"/>
              <a:t>Okrsková volební komise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1246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10814" y="1223755"/>
            <a:ext cx="11105766" cy="490554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2400" b="1" u="sng" dirty="0" smtClean="0">
                <a:solidFill>
                  <a:schemeClr val="accent2"/>
                </a:solidFill>
              </a:rPr>
              <a:t>Předseda</a:t>
            </a:r>
            <a:r>
              <a:rPr lang="cs-CZ" sz="2400" b="1" dirty="0" smtClean="0">
                <a:solidFill>
                  <a:schemeClr val="accent2"/>
                </a:solidFill>
                <a:cs typeface="Arial" panose="020B0604020202020204" pitchFamily="34" charset="0"/>
              </a:rPr>
              <a:t> </a:t>
            </a:r>
            <a:r>
              <a:rPr lang="cs-CZ" sz="2400" b="1" dirty="0">
                <a:solidFill>
                  <a:schemeClr val="accent2"/>
                </a:solidFill>
                <a:cs typeface="Arial" panose="020B0604020202020204" pitchFamily="34" charset="0"/>
              </a:rPr>
              <a:t>– kromě práce běžného člena také pečetí schránky, na </a:t>
            </a:r>
            <a:r>
              <a:rPr lang="cs-CZ" sz="2400" b="1" dirty="0" smtClean="0">
                <a:solidFill>
                  <a:schemeClr val="accent2"/>
                </a:solidFill>
                <a:cs typeface="Arial" panose="020B0604020202020204" pitchFamily="34" charset="0"/>
              </a:rPr>
              <a:t>uvolněné </a:t>
            </a:r>
            <a:r>
              <a:rPr lang="cs-CZ" sz="2400" b="1" dirty="0">
                <a:solidFill>
                  <a:schemeClr val="accent2"/>
                </a:solidFill>
                <a:cs typeface="Arial" panose="020B0604020202020204" pitchFamily="34" charset="0"/>
              </a:rPr>
              <a:t>místo zajišťuje nového </a:t>
            </a:r>
            <a:r>
              <a:rPr lang="cs-CZ" sz="2400" b="1" dirty="0" smtClean="0">
                <a:solidFill>
                  <a:schemeClr val="accent2"/>
                </a:solidFill>
                <a:cs typeface="Arial" panose="020B0604020202020204" pitchFamily="34" charset="0"/>
              </a:rPr>
              <a:t>člena kontroluje vybavení </a:t>
            </a:r>
            <a:r>
              <a:rPr lang="cs-CZ" sz="2400" b="1" dirty="0">
                <a:solidFill>
                  <a:schemeClr val="accent2"/>
                </a:solidFill>
                <a:cs typeface="Arial" panose="020B0604020202020204" pitchFamily="34" charset="0"/>
              </a:rPr>
              <a:t>místnosti, zodpovídá za pořádek ve volební místnosti a jejím </a:t>
            </a:r>
            <a:r>
              <a:rPr lang="cs-CZ" sz="2400" b="1" dirty="0" smtClean="0">
                <a:solidFill>
                  <a:schemeClr val="accent2"/>
                </a:solidFill>
                <a:cs typeface="Arial" panose="020B0604020202020204" pitchFamily="34" charset="0"/>
              </a:rPr>
              <a:t>okolí</a:t>
            </a:r>
            <a:r>
              <a:rPr lang="cs-CZ" sz="2400" b="1" dirty="0">
                <a:solidFill>
                  <a:schemeClr val="accent2"/>
                </a:solidFill>
                <a:cs typeface="Arial" panose="020B0604020202020204" pitchFamily="34" charset="0"/>
              </a:rPr>
              <a:t>, odstraňuje nedostatky zjištěné </a:t>
            </a:r>
            <a:r>
              <a:rPr lang="cs-CZ" sz="2400" b="1" dirty="0" smtClean="0">
                <a:solidFill>
                  <a:schemeClr val="accent2"/>
                </a:solidFill>
                <a:cs typeface="Arial" panose="020B0604020202020204" pitchFamily="34" charset="0"/>
              </a:rPr>
              <a:t>kontrolou úřadu/MV/ČSÚ</a:t>
            </a:r>
            <a:r>
              <a:rPr lang="cs-CZ" sz="2400" b="1" dirty="0">
                <a:solidFill>
                  <a:schemeClr val="accent2"/>
                </a:solidFill>
                <a:cs typeface="Arial" panose="020B0604020202020204" pitchFamily="34" charset="0"/>
              </a:rPr>
              <a:t>, </a:t>
            </a:r>
            <a:r>
              <a:rPr lang="cs-CZ" sz="2400" b="1" dirty="0" smtClean="0">
                <a:solidFill>
                  <a:schemeClr val="accent2"/>
                </a:solidFill>
                <a:cs typeface="Arial" panose="020B0604020202020204" pitchFamily="34" charset="0"/>
              </a:rPr>
              <a:t>kontroluje  </a:t>
            </a:r>
            <a:r>
              <a:rPr lang="cs-CZ" sz="2400" b="1" dirty="0">
                <a:solidFill>
                  <a:schemeClr val="accent2"/>
                </a:solidFill>
                <a:cs typeface="Arial" panose="020B0604020202020204" pitchFamily="34" charset="0"/>
              </a:rPr>
              <a:t>správnost sčítání atd</a:t>
            </a:r>
            <a:r>
              <a:rPr lang="cs-CZ" sz="2400" b="1" dirty="0" smtClean="0">
                <a:solidFill>
                  <a:schemeClr val="accent2"/>
                </a:solidFill>
                <a:cs typeface="Arial" panose="020B0604020202020204" pitchFamily="34" charset="0"/>
              </a:rPr>
              <a:t>.</a:t>
            </a:r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2400" b="1" u="sng" dirty="0">
                <a:solidFill>
                  <a:schemeClr val="accent2"/>
                </a:solidFill>
              </a:rPr>
              <a:t>Místopředseda</a:t>
            </a:r>
            <a:r>
              <a:rPr lang="cs-CZ" sz="2400" b="1" dirty="0">
                <a:solidFill>
                  <a:schemeClr val="accent2"/>
                </a:solidFill>
              </a:rPr>
              <a:t> </a:t>
            </a:r>
            <a:r>
              <a:rPr lang="cs-CZ" sz="2400" b="1" dirty="0">
                <a:solidFill>
                  <a:schemeClr val="accent2"/>
                </a:solidFill>
                <a:cs typeface="Arial" panose="020B0604020202020204" pitchFamily="34" charset="0"/>
              </a:rPr>
              <a:t>- zastupuje předsedu v době jeho nepřítomnosti</a:t>
            </a:r>
            <a:r>
              <a:rPr lang="cs-CZ" sz="2400" b="1" dirty="0" smtClean="0">
                <a:solidFill>
                  <a:schemeClr val="accent2"/>
                </a:solidFill>
                <a:cs typeface="Arial" panose="020B0604020202020204" pitchFamily="34" charset="0"/>
              </a:rPr>
              <a:t>.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cs-CZ" sz="2400" b="1" dirty="0">
                <a:solidFill>
                  <a:schemeClr val="accent2"/>
                </a:solidFill>
                <a:cs typeface="Arial" panose="020B0604020202020204" pitchFamily="34" charset="0"/>
              </a:rPr>
              <a:t> </a:t>
            </a:r>
            <a:r>
              <a:rPr lang="cs-CZ" sz="2400" b="1" dirty="0" smtClean="0">
                <a:solidFill>
                  <a:schemeClr val="accent2"/>
                </a:solidFill>
                <a:cs typeface="Arial" panose="020B0604020202020204" pitchFamily="34" charset="0"/>
              </a:rPr>
              <a:t>  Pokud </a:t>
            </a:r>
            <a:r>
              <a:rPr lang="cs-CZ" sz="2400" b="1" dirty="0">
                <a:solidFill>
                  <a:schemeClr val="accent2"/>
                </a:solidFill>
                <a:cs typeface="Arial" panose="020B0604020202020204" pitchFamily="34" charset="0"/>
              </a:rPr>
              <a:t>předseda/místopředseda odstoupí nebo nebude moci z jiných </a:t>
            </a:r>
            <a:endParaRPr lang="cs-CZ" sz="2400" b="1" dirty="0" smtClean="0">
              <a:solidFill>
                <a:schemeClr val="accent2"/>
              </a:solidFill>
              <a:cs typeface="Arial" panose="020B0604020202020204" pitchFamily="34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cs-CZ" sz="2400" b="1" dirty="0">
                <a:solidFill>
                  <a:schemeClr val="accent2"/>
                </a:solidFill>
                <a:cs typeface="Arial" panose="020B0604020202020204" pitchFamily="34" charset="0"/>
              </a:rPr>
              <a:t> </a:t>
            </a:r>
            <a:r>
              <a:rPr lang="cs-CZ" sz="2400" b="1" dirty="0" smtClean="0">
                <a:solidFill>
                  <a:schemeClr val="accent2"/>
                </a:solidFill>
                <a:cs typeface="Arial" panose="020B0604020202020204" pitchFamily="34" charset="0"/>
              </a:rPr>
              <a:t>  závažných </a:t>
            </a:r>
            <a:r>
              <a:rPr lang="cs-CZ" sz="2400" b="1" dirty="0">
                <a:solidFill>
                  <a:schemeClr val="accent2"/>
                </a:solidFill>
                <a:cs typeface="Arial" panose="020B0604020202020204" pitchFamily="34" charset="0"/>
              </a:rPr>
              <a:t>důvodů vykonávat svoji funkci, proběhne losování   znovu.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2400" b="1" dirty="0" smtClean="0">
                <a:solidFill>
                  <a:schemeClr val="accent2"/>
                </a:solidFill>
              </a:rPr>
              <a:t> </a:t>
            </a:r>
            <a:r>
              <a:rPr lang="cs-CZ" sz="2400" b="1" u="sng" dirty="0" smtClean="0">
                <a:solidFill>
                  <a:schemeClr val="accent2"/>
                </a:solidFill>
              </a:rPr>
              <a:t>Zapisovatel</a:t>
            </a:r>
            <a:r>
              <a:rPr lang="cs-CZ" sz="2400" b="1" dirty="0" smtClean="0">
                <a:solidFill>
                  <a:schemeClr val="accent2"/>
                </a:solidFill>
              </a:rPr>
              <a:t> - jen </a:t>
            </a:r>
            <a:r>
              <a:rPr lang="cs-CZ" sz="2400" b="1" dirty="0">
                <a:solidFill>
                  <a:schemeClr val="accent2"/>
                </a:solidFill>
              </a:rPr>
              <a:t>občan ČR, klíčový profesionál, zajišťuje zákonnost a </a:t>
            </a:r>
            <a:r>
              <a:rPr lang="cs-CZ" sz="2400" b="1" dirty="0" smtClean="0">
                <a:solidFill>
                  <a:schemeClr val="accent2"/>
                </a:solidFill>
              </a:rPr>
              <a:t>  správnost </a:t>
            </a:r>
            <a:r>
              <a:rPr lang="cs-CZ" sz="2400" b="1" dirty="0">
                <a:solidFill>
                  <a:schemeClr val="accent2"/>
                </a:solidFill>
              </a:rPr>
              <a:t>hlasování a zjišťování výsledků, je </a:t>
            </a:r>
            <a:r>
              <a:rPr lang="cs-CZ" sz="2400" b="1" u="sng" dirty="0">
                <a:solidFill>
                  <a:schemeClr val="accent2"/>
                </a:solidFill>
              </a:rPr>
              <a:t>jmenován</a:t>
            </a:r>
            <a:r>
              <a:rPr lang="cs-CZ" sz="2400" b="1" dirty="0">
                <a:solidFill>
                  <a:schemeClr val="accent2"/>
                </a:solidFill>
              </a:rPr>
              <a:t> </a:t>
            </a:r>
            <a:r>
              <a:rPr lang="cs-CZ" sz="2400" b="1" dirty="0" smtClean="0">
                <a:solidFill>
                  <a:schemeClr val="accent2"/>
                </a:solidFill>
              </a:rPr>
              <a:t>starostou, proškolen v práci s programem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2400" b="1" dirty="0" smtClean="0">
                <a:solidFill>
                  <a:schemeClr val="accent2"/>
                </a:solidFill>
              </a:rPr>
              <a:t> </a:t>
            </a:r>
            <a:r>
              <a:rPr lang="cs-CZ" sz="2400" b="1" u="sng" dirty="0" smtClean="0">
                <a:solidFill>
                  <a:schemeClr val="accent2"/>
                </a:solidFill>
              </a:rPr>
              <a:t>Člen komise </a:t>
            </a:r>
            <a:r>
              <a:rPr lang="cs-CZ" sz="2400" b="1" dirty="0" smtClean="0">
                <a:solidFill>
                  <a:schemeClr val="accent2"/>
                </a:solidFill>
              </a:rPr>
              <a:t>– delegovaný nebo jmenovaný starostou</a:t>
            </a:r>
            <a:endParaRPr lang="cs-CZ" sz="2400" b="1" dirty="0">
              <a:solidFill>
                <a:schemeClr val="accent2"/>
              </a:solidFill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v OVK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4294967295"/>
          </p:nvPr>
        </p:nvSpPr>
        <p:spPr>
          <a:xfrm>
            <a:off x="11811634" y="1314450"/>
            <a:ext cx="380365" cy="2609605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None/>
            </a:pP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spcBef>
                <a:spcPts val="0"/>
              </a:spcBef>
              <a:buNone/>
            </a:pP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8549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sz="half" idx="1"/>
          </p:nvPr>
        </p:nvSpPr>
        <p:spPr>
          <a:xfrm>
            <a:off x="210815" y="1358771"/>
            <a:ext cx="5210498" cy="513093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dirty="0" smtClean="0">
                <a:solidFill>
                  <a:schemeClr val="accent2"/>
                </a:solidFill>
              </a:rPr>
              <a:t> vyplnit čitelně všechny údaje</a:t>
            </a:r>
          </a:p>
          <a:p>
            <a:endParaRPr lang="cs-CZ" b="1" dirty="0" smtClean="0"/>
          </a:p>
          <a:p>
            <a:endParaRPr lang="cs-CZ" b="1" dirty="0"/>
          </a:p>
          <a:p>
            <a:endParaRPr lang="cs-CZ" b="1" dirty="0" smtClean="0"/>
          </a:p>
          <a:p>
            <a:endParaRPr lang="cs-CZ" b="1" dirty="0"/>
          </a:p>
          <a:p>
            <a:pPr marL="0" indent="0">
              <a:buNone/>
            </a:pPr>
            <a:r>
              <a:rPr lang="cs-CZ" b="1" dirty="0" smtClean="0">
                <a:solidFill>
                  <a:schemeClr val="accent2"/>
                </a:solidFill>
              </a:rPr>
              <a:t>PO LOSOVÁNÍ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 smtClean="0">
                <a:solidFill>
                  <a:schemeClr val="accent2"/>
                </a:solidFill>
              </a:rPr>
              <a:t> doplnit funkci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 smtClean="0">
                <a:solidFill>
                  <a:schemeClr val="accent2"/>
                </a:solidFill>
              </a:rPr>
              <a:t> podepíše zapisovatel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6" name="Zástupný symbol pro obsah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700" y="2377281"/>
            <a:ext cx="5086350" cy="3814762"/>
          </a:xfr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Průkaz člena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7259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210814" y="1493785"/>
            <a:ext cx="11195775" cy="4635515"/>
          </a:xfrm>
        </p:spPr>
        <p:txBody>
          <a:bodyPr>
            <a:normAutofit fontScale="92500"/>
          </a:bodyPr>
          <a:lstStyle/>
          <a:p>
            <a:pPr marL="514350" lvl="0" indent="-51435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cs-CZ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Vznik členství (18 let) = </a:t>
            </a:r>
            <a:r>
              <a:rPr lang="cs-CZ" b="1" u="sng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složením SLIBU </a:t>
            </a:r>
            <a:r>
              <a:rPr lang="cs-CZ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podpis pod písemným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zněním slibu.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Člen </a:t>
            </a:r>
            <a:r>
              <a:rPr lang="cs-CZ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nesmí být zároveň kandidátem pro tyto volby</a:t>
            </a:r>
            <a:r>
              <a:rPr lang="cs-CZ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b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lvl="0" indent="-514350">
              <a:lnSpc>
                <a:spcPct val="100000"/>
              </a:lnSpc>
              <a:spcBef>
                <a:spcPts val="0"/>
              </a:spcBef>
              <a:buAutoNum type="arabicPeriod" startAt="2"/>
            </a:pPr>
            <a:r>
              <a:rPr lang="cs-CZ" b="1" u="sng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Losování</a:t>
            </a:r>
            <a:r>
              <a:rPr lang="cs-CZ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předsedy a místopředsedy – řídí zapisovatel, do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losování se nezařazuje. Pokud by zvolený   předseda nebo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místopředseda odstoupil, nebo nebude moci vykonávat funkci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= musí losování proběhnout znovu. </a:t>
            </a:r>
          </a:p>
          <a:p>
            <a:pPr marL="457200" lvl="0" indent="-457200">
              <a:lnSpc>
                <a:spcPct val="100000"/>
              </a:lnSpc>
              <a:spcBef>
                <a:spcPts val="0"/>
              </a:spcBef>
              <a:buAutoNum type="arabicPeriod" startAt="3"/>
            </a:pPr>
            <a:r>
              <a:rPr lang="cs-CZ" b="1" u="sng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Podepsat:</a:t>
            </a:r>
            <a:r>
              <a:rPr lang="cs-CZ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Protokol o losování +  Prezenční listinu pro ČSÚ</a:t>
            </a:r>
          </a:p>
          <a:p>
            <a:pPr marL="457200" lvl="0" indent="-457200">
              <a:lnSpc>
                <a:spcPct val="100000"/>
              </a:lnSpc>
              <a:spcBef>
                <a:spcPts val="0"/>
              </a:spcBef>
              <a:buAutoNum type="arabicPeriod" startAt="4"/>
            </a:pPr>
            <a:r>
              <a:rPr lang="cs-CZ" b="1" u="sng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Dotazník</a:t>
            </a:r>
            <a:r>
              <a:rPr lang="cs-CZ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 výplatu zvláštní odměny (jen ten, kdo není v pracovním </a:t>
            </a:r>
            <a:r>
              <a:rPr lang="cs-CZ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vztahu </a:t>
            </a:r>
            <a:r>
              <a:rPr lang="cs-CZ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 MČ) – číslo účtu lze dodatečně doplnit telefonicky</a:t>
            </a:r>
          </a:p>
          <a:p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Slib a losování předsedy/místopředsedy</a:t>
            </a:r>
          </a:p>
        </p:txBody>
      </p:sp>
    </p:spTree>
    <p:extLst>
      <p:ext uri="{BB962C8B-B14F-4D97-AF65-F5344CB8AC3E}">
        <p14:creationId xmlns:p14="http://schemas.microsoft.com/office/powerpoint/2010/main" val="1933847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35360" y="1268760"/>
            <a:ext cx="10756195" cy="54006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24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předseda                                                        2 </a:t>
            </a:r>
            <a:r>
              <a:rPr lang="cs-CZ" sz="2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  </a:t>
            </a:r>
            <a:r>
              <a:rPr lang="cs-CZ" sz="24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Kč </a:t>
            </a:r>
            <a:endParaRPr lang="cs-CZ" sz="2400" b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4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místopředseda </a:t>
            </a:r>
            <a:r>
              <a:rPr lang="cs-CZ" sz="2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zapisovatel                      </a:t>
            </a:r>
            <a:r>
              <a:rPr lang="cs-CZ" sz="24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cs-CZ" sz="2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  </a:t>
            </a:r>
            <a:r>
              <a:rPr lang="cs-CZ" sz="24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Kč </a:t>
            </a:r>
            <a:endParaRPr lang="cs-CZ" sz="2400" b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4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člen                                                                 1 </a:t>
            </a:r>
            <a:r>
              <a:rPr lang="cs-CZ" sz="2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800  </a:t>
            </a:r>
            <a:r>
              <a:rPr lang="cs-CZ" sz="24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Kč</a:t>
            </a:r>
            <a:endParaRPr lang="cs-CZ" sz="2400" b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2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STRAVENKY </a:t>
            </a:r>
            <a:r>
              <a:rPr lang="cs-CZ" sz="2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cs-CZ" sz="24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</a:t>
            </a:r>
            <a:r>
              <a:rPr lang="cs-CZ" sz="2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PÁTEK </a:t>
            </a:r>
            <a:r>
              <a:rPr lang="cs-CZ" sz="24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115 Kč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</a:t>
            </a:r>
            <a:r>
              <a:rPr lang="cs-CZ" sz="2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SOBOTA  </a:t>
            </a:r>
            <a:r>
              <a:rPr lang="cs-CZ" sz="24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115 </a:t>
            </a:r>
            <a:r>
              <a:rPr lang="cs-CZ" sz="2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Kč </a:t>
            </a:r>
          </a:p>
          <a:p>
            <a:pPr marL="0" indent="0">
              <a:spcBef>
                <a:spcPts val="0"/>
              </a:spcBef>
              <a:buNone/>
            </a:pPr>
            <a:endParaRPr lang="cs-CZ" sz="2400" b="1" dirty="0" smtClean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cs-CZ" sz="2400" b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4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DOTAZNÍK</a:t>
            </a:r>
            <a:r>
              <a:rPr lang="cs-CZ" sz="2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dnes pečlivě vyplní TI, KTEŘÍ NEPOBÍRAJÍ </a:t>
            </a:r>
            <a:r>
              <a:rPr lang="cs-CZ" sz="24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plat/odměnu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od </a:t>
            </a:r>
            <a:r>
              <a:rPr lang="cs-CZ" sz="2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ÚMČ (= podklad pro </a:t>
            </a:r>
            <a:r>
              <a:rPr lang="cs-CZ" sz="24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odměnu)</a:t>
            </a:r>
          </a:p>
          <a:p>
            <a:pPr marL="0" indent="0">
              <a:spcBef>
                <a:spcPts val="0"/>
              </a:spcBef>
              <a:buNone/>
            </a:pPr>
            <a:endParaRPr lang="cs-CZ" sz="2400" b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4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Odvod z odměny:    </a:t>
            </a:r>
            <a:r>
              <a:rPr lang="cs-CZ" sz="2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žádný </a:t>
            </a:r>
            <a:r>
              <a:rPr lang="cs-CZ" sz="24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(ani daň)</a:t>
            </a:r>
          </a:p>
          <a:p>
            <a:pPr marL="0" indent="0">
              <a:spcBef>
                <a:spcPts val="0"/>
              </a:spcBef>
              <a:buNone/>
            </a:pPr>
            <a:endParaRPr lang="cs-CZ" sz="2400" b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4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Nároky </a:t>
            </a:r>
            <a:r>
              <a:rPr lang="cs-CZ" sz="2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členů: náhrady mzdy/platu (refundace</a:t>
            </a:r>
            <a:r>
              <a:rPr lang="cs-CZ" sz="24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OSVČ náhrada ušlého výdělku – mzdová účtárna</a:t>
            </a:r>
            <a:endParaRPr lang="cs-CZ" sz="2400" b="1" dirty="0">
              <a:solidFill>
                <a:schemeClr val="accent4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10815" y="251290"/>
            <a:ext cx="10071423" cy="792446"/>
          </a:xfrm>
        </p:spPr>
        <p:txBody>
          <a:bodyPr/>
          <a:lstStyle/>
          <a:p>
            <a:r>
              <a:rPr lang="cs-CZ" dirty="0" smtClean="0"/>
              <a:t>Nároky členů OVK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7851352"/>
      </p:ext>
    </p:extLst>
  </p:cSld>
  <p:clrMapOvr>
    <a:masterClrMapping/>
  </p:clrMapOvr>
</p:sld>
</file>

<file path=ppt/theme/theme1.xml><?xml version="1.0" encoding="utf-8"?>
<a:theme xmlns:a="http://schemas.openxmlformats.org/drawingml/2006/main" name="1">
  <a:themeElements>
    <a:clrScheme name="P6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B199"/>
      </a:accent1>
      <a:accent2>
        <a:srgbClr val="00B199"/>
      </a:accent2>
      <a:accent3>
        <a:srgbClr val="00B199"/>
      </a:accent3>
      <a:accent4>
        <a:srgbClr val="00B199"/>
      </a:accent4>
      <a:accent5>
        <a:srgbClr val="00B199"/>
      </a:accent5>
      <a:accent6>
        <a:srgbClr val="00B199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 cap="sq">
          <a:noFill/>
          <a:round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">
  <a:themeElements>
    <a:clrScheme name="P6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B199"/>
      </a:accent1>
      <a:accent2>
        <a:srgbClr val="00B199"/>
      </a:accent2>
      <a:accent3>
        <a:srgbClr val="00B199"/>
      </a:accent3>
      <a:accent4>
        <a:srgbClr val="00B199"/>
      </a:accent4>
      <a:accent5>
        <a:srgbClr val="00B199"/>
      </a:accent5>
      <a:accent6>
        <a:srgbClr val="00B199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 cap="sq">
          <a:noFill/>
          <a:round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">
  <a:themeElements>
    <a:clrScheme name="P6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B199"/>
      </a:accent1>
      <a:accent2>
        <a:srgbClr val="00B199"/>
      </a:accent2>
      <a:accent3>
        <a:srgbClr val="00B199"/>
      </a:accent3>
      <a:accent4>
        <a:srgbClr val="00B199"/>
      </a:accent4>
      <a:accent5>
        <a:srgbClr val="00B199"/>
      </a:accent5>
      <a:accent6>
        <a:srgbClr val="00B199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 cap="sq">
          <a:noFill/>
          <a:round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1512</TotalTime>
  <Words>1630</Words>
  <Application>Microsoft Office PowerPoint</Application>
  <PresentationFormat>Vlastní</PresentationFormat>
  <Paragraphs>283</Paragraphs>
  <Slides>27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27</vt:i4>
      </vt:variant>
    </vt:vector>
  </HeadingPairs>
  <TitlesOfParts>
    <vt:vector size="30" baseType="lpstr">
      <vt:lpstr>1</vt:lpstr>
      <vt:lpstr>3</vt:lpstr>
      <vt:lpstr>2</vt:lpstr>
      <vt:lpstr>Ustavující zasedání okrskových volebních komisí a školení  pro volby do EP 7. – 8.6.2024</vt:lpstr>
      <vt:lpstr>Program</vt:lpstr>
      <vt:lpstr>Obecné informace</vt:lpstr>
      <vt:lpstr>Právní úprava</vt:lpstr>
      <vt:lpstr>Okrsková volební komise </vt:lpstr>
      <vt:lpstr>Funkce v OVK</vt:lpstr>
      <vt:lpstr>Průkaz člena</vt:lpstr>
      <vt:lpstr>Slib a losování předsedy/místopředsedy</vt:lpstr>
      <vt:lpstr>Nároky členů OVK</vt:lpstr>
      <vt:lpstr>Co zákon zakazuje členovi</vt:lpstr>
      <vt:lpstr>Zánik funkce člena</vt:lpstr>
      <vt:lpstr>Harmonogram – den první</vt:lpstr>
      <vt:lpstr>Druhý den voleb</vt:lpstr>
      <vt:lpstr>Volič</vt:lpstr>
      <vt:lpstr>Příchod voliče</vt:lpstr>
      <vt:lpstr>Seznam voličů pro volby do EP</vt:lpstr>
      <vt:lpstr>Seznam voličů pro volby do EP</vt:lpstr>
      <vt:lpstr>Ukázka výpisu ze seznamu voličů</vt:lpstr>
      <vt:lpstr>Kdo je ze seznamu vyškrtnutý</vt:lpstr>
      <vt:lpstr>Koho lze do seznamu dopsat </vt:lpstr>
      <vt:lpstr>Hlasování</vt:lpstr>
      <vt:lpstr>Nečekané okolnosti při hlasování</vt:lpstr>
      <vt:lpstr>Hlasování mimo volební místnost</vt:lpstr>
      <vt:lpstr>Bezpečný průběh voleb</vt:lpstr>
      <vt:lpstr>Úschova volební dokumentace</vt:lpstr>
      <vt:lpstr>Školení při práci s programem</vt:lpstr>
      <vt:lpstr>Děkuji za pozornost!</vt:lpstr>
    </vt:vector>
  </TitlesOfParts>
  <Company>Městská část Praha 6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Palasová Anna</dc:creator>
  <cp:lastModifiedBy>Palasová Anna</cp:lastModifiedBy>
  <cp:revision>280</cp:revision>
  <cp:lastPrinted>2024-05-16T12:02:31Z</cp:lastPrinted>
  <dcterms:created xsi:type="dcterms:W3CDTF">2022-11-21T18:30:32Z</dcterms:created>
  <dcterms:modified xsi:type="dcterms:W3CDTF">2024-05-16T19:34:14Z</dcterms:modified>
</cp:coreProperties>
</file>